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5" r:id="rId1"/>
  </p:sldMasterIdLst>
  <p:notesMasterIdLst>
    <p:notesMasterId r:id="rId36"/>
  </p:notesMasterIdLst>
  <p:sldIdLst>
    <p:sldId id="256" r:id="rId2"/>
    <p:sldId id="312" r:id="rId3"/>
    <p:sldId id="260" r:id="rId4"/>
    <p:sldId id="262" r:id="rId5"/>
    <p:sldId id="313" r:id="rId6"/>
    <p:sldId id="261" r:id="rId7"/>
    <p:sldId id="317" r:id="rId8"/>
    <p:sldId id="283" r:id="rId9"/>
    <p:sldId id="314" r:id="rId10"/>
    <p:sldId id="327" r:id="rId11"/>
    <p:sldId id="336" r:id="rId12"/>
    <p:sldId id="264" r:id="rId13"/>
    <p:sldId id="315" r:id="rId14"/>
    <p:sldId id="316" r:id="rId15"/>
    <p:sldId id="318" r:id="rId16"/>
    <p:sldId id="270" r:id="rId17"/>
    <p:sldId id="273" r:id="rId18"/>
    <p:sldId id="330" r:id="rId19"/>
    <p:sldId id="272" r:id="rId20"/>
    <p:sldId id="319" r:id="rId21"/>
    <p:sldId id="320" r:id="rId22"/>
    <p:sldId id="321" r:id="rId23"/>
    <p:sldId id="322" r:id="rId24"/>
    <p:sldId id="276" r:id="rId25"/>
    <p:sldId id="324" r:id="rId26"/>
    <p:sldId id="323" r:id="rId27"/>
    <p:sldId id="325" r:id="rId28"/>
    <p:sldId id="278" r:id="rId29"/>
    <p:sldId id="333" r:id="rId30"/>
    <p:sldId id="334" r:id="rId31"/>
    <p:sldId id="335" r:id="rId32"/>
    <p:sldId id="331" r:id="rId33"/>
    <p:sldId id="326" r:id="rId34"/>
    <p:sldId id="332" r:id="rId35"/>
  </p:sldIdLst>
  <p:sldSz cx="9144000" cy="5143500" type="screen16x9"/>
  <p:notesSz cx="6858000" cy="9144000"/>
  <p:embeddedFontLst>
    <p:embeddedFont>
      <p:font typeface="Archivo" panose="020B0604020202020204" charset="0"/>
      <p:regular r:id="rId37"/>
      <p:bold r:id="rId38"/>
      <p:italic r:id="rId39"/>
      <p:boldItalic r:id="rId40"/>
    </p:embeddedFont>
    <p:embeddedFont>
      <p:font typeface="IBM Plex Mono" panose="020B0509050203000203" pitchFamily="49" charset="0"/>
      <p:regular r:id="rId41"/>
      <p:bold r:id="rId42"/>
      <p:italic r:id="rId43"/>
      <p:boldItalic r:id="rId44"/>
    </p:embeddedFont>
    <p:embeddedFont>
      <p:font typeface="Liberation Serif" panose="02020603050405020304" pitchFamily="18" charset="0"/>
      <p:regular r:id="rId45"/>
      <p:bold r:id="rId46"/>
      <p:italic r:id="rId47"/>
      <p:boldItalic r:id="rId48"/>
    </p:embeddedFont>
    <p:embeddedFont>
      <p:font typeface="Nunito Light" pitchFamily="2" charset="0"/>
      <p:regular r:id="rId49"/>
      <p: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9CFE"/>
    <a:srgbClr val="EEDE64"/>
    <a:srgbClr val="C9F1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80EC2D-6457-475F-8F2C-08A0AE859510}" v="235" dt="2024-05-31T14:08:02.621"/>
  </p1510:revLst>
</p1510:revInfo>
</file>

<file path=ppt/tableStyles.xml><?xml version="1.0" encoding="utf-8"?>
<a:tblStyleLst xmlns:a="http://schemas.openxmlformats.org/drawingml/2006/main" def="{F3177631-A494-45F7-9D3C-97F02799C441}">
  <a:tblStyle styleId="{F3177631-A494-45F7-9D3C-97F02799C44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63189FB-BAC2-4479-8F0F-5BB895CF1F95}"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428" autoAdjust="0"/>
    <p:restoredTop sz="94660"/>
  </p:normalViewPr>
  <p:slideViewPr>
    <p:cSldViewPr snapToGrid="0">
      <p:cViewPr varScale="1">
        <p:scale>
          <a:sx n="99" d="100"/>
          <a:sy n="99" d="100"/>
        </p:scale>
        <p:origin x="773"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font" Target="fonts/font5.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font" Target="fonts/font13.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nes fualdes" userId="91e8d58dd5578e8e" providerId="LiveId" clId="{6480EC2D-6457-475F-8F2C-08A0AE859510}"/>
    <pc:docChg chg="undo custSel addSld delSld modSld sldOrd delMainMaster">
      <pc:chgData name="ines fualdes" userId="91e8d58dd5578e8e" providerId="LiveId" clId="{6480EC2D-6457-475F-8F2C-08A0AE859510}" dt="2024-05-31T14:59:56.807" v="11363" actId="14100"/>
      <pc:docMkLst>
        <pc:docMk/>
      </pc:docMkLst>
      <pc:sldChg chg="addSp modSp mod">
        <pc:chgData name="ines fualdes" userId="91e8d58dd5578e8e" providerId="LiveId" clId="{6480EC2D-6457-475F-8F2C-08A0AE859510}" dt="2024-05-29T15:33:39.302" v="2261" actId="14100"/>
        <pc:sldMkLst>
          <pc:docMk/>
          <pc:sldMk cId="0" sldId="256"/>
        </pc:sldMkLst>
        <pc:spChg chg="mod">
          <ac:chgData name="ines fualdes" userId="91e8d58dd5578e8e" providerId="LiveId" clId="{6480EC2D-6457-475F-8F2C-08A0AE859510}" dt="2024-05-29T14:29:37.380" v="70" actId="122"/>
          <ac:spMkLst>
            <pc:docMk/>
            <pc:sldMk cId="0" sldId="256"/>
            <ac:spMk id="393" creationId="{00000000-0000-0000-0000-000000000000}"/>
          </ac:spMkLst>
        </pc:spChg>
        <pc:spChg chg="mod">
          <ac:chgData name="ines fualdes" userId="91e8d58dd5578e8e" providerId="LiveId" clId="{6480EC2D-6457-475F-8F2C-08A0AE859510}" dt="2024-05-29T14:29:58.865" v="104" actId="20577"/>
          <ac:spMkLst>
            <pc:docMk/>
            <pc:sldMk cId="0" sldId="256"/>
            <ac:spMk id="394" creationId="{00000000-0000-0000-0000-000000000000}"/>
          </ac:spMkLst>
        </pc:spChg>
        <pc:picChg chg="add mod">
          <ac:chgData name="ines fualdes" userId="91e8d58dd5578e8e" providerId="LiveId" clId="{6480EC2D-6457-475F-8F2C-08A0AE859510}" dt="2024-05-29T15:00:55.865" v="1244" actId="14100"/>
          <ac:picMkLst>
            <pc:docMk/>
            <pc:sldMk cId="0" sldId="256"/>
            <ac:picMk id="1026" creationId="{1604BDC2-42CE-E0D0-FE3D-0A66A17EC58A}"/>
          </ac:picMkLst>
        </pc:picChg>
        <pc:picChg chg="add mod">
          <ac:chgData name="ines fualdes" userId="91e8d58dd5578e8e" providerId="LiveId" clId="{6480EC2D-6457-475F-8F2C-08A0AE859510}" dt="2024-05-29T15:33:39.302" v="2261" actId="14100"/>
          <ac:picMkLst>
            <pc:docMk/>
            <pc:sldMk cId="0" sldId="256"/>
            <ac:picMk id="1028" creationId="{6AB9BA13-D386-D44F-04D1-A6E1EAAAD79A}"/>
          </ac:picMkLst>
        </pc:picChg>
      </pc:sldChg>
      <pc:sldChg chg="del">
        <pc:chgData name="ines fualdes" userId="91e8d58dd5578e8e" providerId="LiveId" clId="{6480EC2D-6457-475F-8F2C-08A0AE859510}" dt="2024-05-29T14:38:32.771" v="255" actId="47"/>
        <pc:sldMkLst>
          <pc:docMk/>
          <pc:sldMk cId="0" sldId="257"/>
        </pc:sldMkLst>
      </pc:sldChg>
      <pc:sldChg chg="addSp delSp modSp del mod">
        <pc:chgData name="ines fualdes" userId="91e8d58dd5578e8e" providerId="LiveId" clId="{6480EC2D-6457-475F-8F2C-08A0AE859510}" dt="2024-05-29T14:38:36.288" v="256" actId="47"/>
        <pc:sldMkLst>
          <pc:docMk/>
          <pc:sldMk cId="0" sldId="258"/>
        </pc:sldMkLst>
        <pc:spChg chg="add del mod">
          <ac:chgData name="ines fualdes" userId="91e8d58dd5578e8e" providerId="LiveId" clId="{6480EC2D-6457-475F-8F2C-08A0AE859510}" dt="2024-05-29T14:32:30.988" v="117" actId="21"/>
          <ac:spMkLst>
            <pc:docMk/>
            <pc:sldMk cId="0" sldId="258"/>
            <ac:spMk id="3" creationId="{7A014FD4-5365-140F-B58C-14F454113440}"/>
          </ac:spMkLst>
        </pc:spChg>
        <pc:spChg chg="add del mod">
          <ac:chgData name="ines fualdes" userId="91e8d58dd5578e8e" providerId="LiveId" clId="{6480EC2D-6457-475F-8F2C-08A0AE859510}" dt="2024-05-29T14:32:50.106" v="120" actId="1076"/>
          <ac:spMkLst>
            <pc:docMk/>
            <pc:sldMk cId="0" sldId="258"/>
            <ac:spMk id="415" creationId="{00000000-0000-0000-0000-000000000000}"/>
          </ac:spMkLst>
        </pc:spChg>
      </pc:sldChg>
      <pc:sldChg chg="del">
        <pc:chgData name="ines fualdes" userId="91e8d58dd5578e8e" providerId="LiveId" clId="{6480EC2D-6457-475F-8F2C-08A0AE859510}" dt="2024-05-29T14:30:10.998" v="105" actId="47"/>
        <pc:sldMkLst>
          <pc:docMk/>
          <pc:sldMk cId="0" sldId="259"/>
        </pc:sldMkLst>
      </pc:sldChg>
      <pc:sldChg chg="addSp delSp modSp mod">
        <pc:chgData name="ines fualdes" userId="91e8d58dd5578e8e" providerId="LiveId" clId="{6480EC2D-6457-475F-8F2C-08A0AE859510}" dt="2024-05-31T14:00:09.199" v="11186" actId="1076"/>
        <pc:sldMkLst>
          <pc:docMk/>
          <pc:sldMk cId="0" sldId="260"/>
        </pc:sldMkLst>
        <pc:spChg chg="add mod">
          <ac:chgData name="ines fualdes" userId="91e8d58dd5578e8e" providerId="LiveId" clId="{6480EC2D-6457-475F-8F2C-08A0AE859510}" dt="2024-05-31T14:00:09.199" v="11186" actId="1076"/>
          <ac:spMkLst>
            <pc:docMk/>
            <pc:sldMk cId="0" sldId="260"/>
            <ac:spMk id="2" creationId="{03F62335-DEA3-EFA6-9179-CBB4B156D53A}"/>
          </ac:spMkLst>
        </pc:spChg>
        <pc:spChg chg="add del mod">
          <ac:chgData name="ines fualdes" userId="91e8d58dd5578e8e" providerId="LiveId" clId="{6480EC2D-6457-475F-8F2C-08A0AE859510}" dt="2024-05-29T14:42:40.865" v="361" actId="478"/>
          <ac:spMkLst>
            <pc:docMk/>
            <pc:sldMk cId="0" sldId="260"/>
            <ac:spMk id="3" creationId="{1C76C5A3-D135-8BF4-F4B2-96B1C821958F}"/>
          </ac:spMkLst>
        </pc:spChg>
        <pc:spChg chg="mod">
          <ac:chgData name="ines fualdes" userId="91e8d58dd5578e8e" providerId="LiveId" clId="{6480EC2D-6457-475F-8F2C-08A0AE859510}" dt="2024-05-30T08:44:32.984" v="3296" actId="404"/>
          <ac:spMkLst>
            <pc:docMk/>
            <pc:sldMk cId="0" sldId="260"/>
            <ac:spMk id="439" creationId="{00000000-0000-0000-0000-000000000000}"/>
          </ac:spMkLst>
        </pc:spChg>
        <pc:spChg chg="mod">
          <ac:chgData name="ines fualdes" userId="91e8d58dd5578e8e" providerId="LiveId" clId="{6480EC2D-6457-475F-8F2C-08A0AE859510}" dt="2024-05-30T08:42:08.810" v="3170" actId="1076"/>
          <ac:spMkLst>
            <pc:docMk/>
            <pc:sldMk cId="0" sldId="260"/>
            <ac:spMk id="440" creationId="{00000000-0000-0000-0000-000000000000}"/>
          </ac:spMkLst>
        </pc:spChg>
        <pc:spChg chg="del">
          <ac:chgData name="ines fualdes" userId="91e8d58dd5578e8e" providerId="LiveId" clId="{6480EC2D-6457-475F-8F2C-08A0AE859510}" dt="2024-05-29T14:42:38.182" v="360" actId="478"/>
          <ac:spMkLst>
            <pc:docMk/>
            <pc:sldMk cId="0" sldId="260"/>
            <ac:spMk id="441" creationId="{00000000-0000-0000-0000-000000000000}"/>
          </ac:spMkLst>
        </pc:spChg>
        <pc:picChg chg="mod">
          <ac:chgData name="ines fualdes" userId="91e8d58dd5578e8e" providerId="LiveId" clId="{6480EC2D-6457-475F-8F2C-08A0AE859510}" dt="2024-05-30T08:41:57.548" v="3169" actId="1076"/>
          <ac:picMkLst>
            <pc:docMk/>
            <pc:sldMk cId="0" sldId="260"/>
            <ac:picMk id="442" creationId="{00000000-0000-0000-0000-000000000000}"/>
          </ac:picMkLst>
        </pc:picChg>
      </pc:sldChg>
      <pc:sldChg chg="addSp delSp modSp mod">
        <pc:chgData name="ines fualdes" userId="91e8d58dd5578e8e" providerId="LiveId" clId="{6480EC2D-6457-475F-8F2C-08A0AE859510}" dt="2024-05-31T14:59:56.807" v="11363" actId="14100"/>
        <pc:sldMkLst>
          <pc:docMk/>
          <pc:sldMk cId="0" sldId="261"/>
        </pc:sldMkLst>
        <pc:spChg chg="add del mod">
          <ac:chgData name="ines fualdes" userId="91e8d58dd5578e8e" providerId="LiveId" clId="{6480EC2D-6457-475F-8F2C-08A0AE859510}" dt="2024-05-29T14:47:54.513" v="395" actId="478"/>
          <ac:spMkLst>
            <pc:docMk/>
            <pc:sldMk cId="0" sldId="261"/>
            <ac:spMk id="3" creationId="{98743B6B-85D0-F526-7270-D84482EA5DAA}"/>
          </ac:spMkLst>
        </pc:spChg>
        <pc:spChg chg="add del mod">
          <ac:chgData name="ines fualdes" userId="91e8d58dd5578e8e" providerId="LiveId" clId="{6480EC2D-6457-475F-8F2C-08A0AE859510}" dt="2024-05-29T14:50:42.120" v="537" actId="478"/>
          <ac:spMkLst>
            <pc:docMk/>
            <pc:sldMk cId="0" sldId="261"/>
            <ac:spMk id="5" creationId="{13C72A75-B0C8-4C3F-7FFD-460191527DC6}"/>
          </ac:spMkLst>
        </pc:spChg>
        <pc:spChg chg="add mod">
          <ac:chgData name="ines fualdes" userId="91e8d58dd5578e8e" providerId="LiveId" clId="{6480EC2D-6457-475F-8F2C-08A0AE859510}" dt="2024-05-29T15:48:11.458" v="2961" actId="1076"/>
          <ac:spMkLst>
            <pc:docMk/>
            <pc:sldMk cId="0" sldId="261"/>
            <ac:spMk id="6" creationId="{AFDE1A57-0F3F-9FFF-A415-021561A7FE1B}"/>
          </ac:spMkLst>
        </pc:spChg>
        <pc:spChg chg="add del mod">
          <ac:chgData name="ines fualdes" userId="91e8d58dd5578e8e" providerId="LiveId" clId="{6480EC2D-6457-475F-8F2C-08A0AE859510}" dt="2024-05-29T14:50:43.887" v="538" actId="478"/>
          <ac:spMkLst>
            <pc:docMk/>
            <pc:sldMk cId="0" sldId="261"/>
            <ac:spMk id="8" creationId="{E234DE48-9EB9-160F-33F1-903D7A4F48D2}"/>
          </ac:spMkLst>
        </pc:spChg>
        <pc:spChg chg="add mod">
          <ac:chgData name="ines fualdes" userId="91e8d58dd5578e8e" providerId="LiveId" clId="{6480EC2D-6457-475F-8F2C-08A0AE859510}" dt="2024-05-29T15:48:15.192" v="2962" actId="1076"/>
          <ac:spMkLst>
            <pc:docMk/>
            <pc:sldMk cId="0" sldId="261"/>
            <ac:spMk id="9" creationId="{05C641BF-47FC-9AB5-1A40-435C2B06394A}"/>
          </ac:spMkLst>
        </pc:spChg>
        <pc:spChg chg="add mod">
          <ac:chgData name="ines fualdes" userId="91e8d58dd5578e8e" providerId="LiveId" clId="{6480EC2D-6457-475F-8F2C-08A0AE859510}" dt="2024-05-29T15:49:37.487" v="2975" actId="20577"/>
          <ac:spMkLst>
            <pc:docMk/>
            <pc:sldMk cId="0" sldId="261"/>
            <ac:spMk id="10" creationId="{6EF4BC02-7A81-3F20-E679-9CDF719ADA02}"/>
          </ac:spMkLst>
        </pc:spChg>
        <pc:spChg chg="add del mod">
          <ac:chgData name="ines fualdes" userId="91e8d58dd5578e8e" providerId="LiveId" clId="{6480EC2D-6457-475F-8F2C-08A0AE859510}" dt="2024-05-31T14:59:42.915" v="11357" actId="478"/>
          <ac:spMkLst>
            <pc:docMk/>
            <pc:sldMk cId="0" sldId="261"/>
            <ac:spMk id="11" creationId="{FFD57E5B-000B-BB86-6569-C3A53CACD8F2}"/>
          </ac:spMkLst>
        </pc:spChg>
        <pc:spChg chg="mod">
          <ac:chgData name="ines fualdes" userId="91e8d58dd5578e8e" providerId="LiveId" clId="{6480EC2D-6457-475F-8F2C-08A0AE859510}" dt="2024-05-29T14:55:25.985" v="942" actId="20577"/>
          <ac:spMkLst>
            <pc:docMk/>
            <pc:sldMk cId="0" sldId="261"/>
            <ac:spMk id="450" creationId="{00000000-0000-0000-0000-000000000000}"/>
          </ac:spMkLst>
        </pc:spChg>
        <pc:spChg chg="del">
          <ac:chgData name="ines fualdes" userId="91e8d58dd5578e8e" providerId="LiveId" clId="{6480EC2D-6457-475F-8F2C-08A0AE859510}" dt="2024-05-29T14:47:52.546" v="394" actId="478"/>
          <ac:spMkLst>
            <pc:docMk/>
            <pc:sldMk cId="0" sldId="261"/>
            <ac:spMk id="451" creationId="{00000000-0000-0000-0000-000000000000}"/>
          </ac:spMkLst>
        </pc:spChg>
        <pc:spChg chg="del">
          <ac:chgData name="ines fualdes" userId="91e8d58dd5578e8e" providerId="LiveId" clId="{6480EC2D-6457-475F-8F2C-08A0AE859510}" dt="2024-05-29T14:47:56.380" v="396" actId="478"/>
          <ac:spMkLst>
            <pc:docMk/>
            <pc:sldMk cId="0" sldId="261"/>
            <ac:spMk id="452" creationId="{00000000-0000-0000-0000-000000000000}"/>
          </ac:spMkLst>
        </pc:spChg>
        <pc:picChg chg="add mod">
          <ac:chgData name="ines fualdes" userId="91e8d58dd5578e8e" providerId="LiveId" clId="{6480EC2D-6457-475F-8F2C-08A0AE859510}" dt="2024-05-31T14:59:56.807" v="11363" actId="14100"/>
          <ac:picMkLst>
            <pc:docMk/>
            <pc:sldMk cId="0" sldId="261"/>
            <ac:picMk id="3" creationId="{B0026DD4-ED1E-3B40-5A39-9EAB6BD41631}"/>
          </ac:picMkLst>
        </pc:picChg>
      </pc:sldChg>
      <pc:sldChg chg="addSp delSp modSp mod ord">
        <pc:chgData name="ines fualdes" userId="91e8d58dd5578e8e" providerId="LiveId" clId="{6480EC2D-6457-475F-8F2C-08A0AE859510}" dt="2024-05-31T14:00:28.665" v="11190" actId="20577"/>
        <pc:sldMkLst>
          <pc:docMk/>
          <pc:sldMk cId="0" sldId="262"/>
        </pc:sldMkLst>
        <pc:spChg chg="add del mod">
          <ac:chgData name="ines fualdes" userId="91e8d58dd5578e8e" providerId="LiveId" clId="{6480EC2D-6457-475F-8F2C-08A0AE859510}" dt="2024-05-29T15:15:08.129" v="1605" actId="478"/>
          <ac:spMkLst>
            <pc:docMk/>
            <pc:sldMk cId="0" sldId="262"/>
            <ac:spMk id="3" creationId="{F6AE5A4A-7501-400A-9C41-74B2ED3E91A8}"/>
          </ac:spMkLst>
        </pc:spChg>
        <pc:spChg chg="add mod">
          <ac:chgData name="ines fualdes" userId="91e8d58dd5578e8e" providerId="LiveId" clId="{6480EC2D-6457-475F-8F2C-08A0AE859510}" dt="2024-05-29T15:15:18.753" v="1630" actId="20577"/>
          <ac:spMkLst>
            <pc:docMk/>
            <pc:sldMk cId="0" sldId="262"/>
            <ac:spMk id="4" creationId="{D52B3154-305E-3F4A-339B-9622AFB2243C}"/>
          </ac:spMkLst>
        </pc:spChg>
        <pc:spChg chg="del">
          <ac:chgData name="ines fualdes" userId="91e8d58dd5578e8e" providerId="LiveId" clId="{6480EC2D-6457-475F-8F2C-08A0AE859510}" dt="2024-05-29T15:15:06.386" v="1604" actId="478"/>
          <ac:spMkLst>
            <pc:docMk/>
            <pc:sldMk cId="0" sldId="262"/>
            <ac:spMk id="457" creationId="{00000000-0000-0000-0000-000000000000}"/>
          </ac:spMkLst>
        </pc:spChg>
        <pc:spChg chg="mod">
          <ac:chgData name="ines fualdes" userId="91e8d58dd5578e8e" providerId="LiveId" clId="{6480EC2D-6457-475F-8F2C-08A0AE859510}" dt="2024-05-31T14:00:28.665" v="11190" actId="20577"/>
          <ac:spMkLst>
            <pc:docMk/>
            <pc:sldMk cId="0" sldId="262"/>
            <ac:spMk id="458" creationId="{00000000-0000-0000-0000-000000000000}"/>
          </ac:spMkLst>
        </pc:spChg>
        <pc:picChg chg="add mod">
          <ac:chgData name="ines fualdes" userId="91e8d58dd5578e8e" providerId="LiveId" clId="{6480EC2D-6457-475F-8F2C-08A0AE859510}" dt="2024-05-29T15:47:02.872" v="2944" actId="1076"/>
          <ac:picMkLst>
            <pc:docMk/>
            <pc:sldMk cId="0" sldId="262"/>
            <ac:picMk id="2050" creationId="{7D5C178E-FFBA-079B-FFA0-33040A2DF389}"/>
          </ac:picMkLst>
        </pc:picChg>
        <pc:picChg chg="del">
          <ac:chgData name="ines fualdes" userId="91e8d58dd5578e8e" providerId="LiveId" clId="{6480EC2D-6457-475F-8F2C-08A0AE859510}" dt="2024-05-29T15:35:20.832" v="2320" actId="478"/>
          <ac:picMkLst>
            <pc:docMk/>
            <pc:sldMk cId="0" sldId="262"/>
            <ac:picMk id="2052" creationId="{12FEE8CE-45AF-79CF-EF50-F5446C6E35C7}"/>
          </ac:picMkLst>
        </pc:picChg>
      </pc:sldChg>
      <pc:sldChg chg="del">
        <pc:chgData name="ines fualdes" userId="91e8d58dd5578e8e" providerId="LiveId" clId="{6480EC2D-6457-475F-8F2C-08A0AE859510}" dt="2024-05-29T14:45:17.906" v="367" actId="47"/>
        <pc:sldMkLst>
          <pc:docMk/>
          <pc:sldMk cId="0" sldId="263"/>
        </pc:sldMkLst>
      </pc:sldChg>
      <pc:sldChg chg="addSp delSp modSp mod ord">
        <pc:chgData name="ines fualdes" userId="91e8d58dd5578e8e" providerId="LiveId" clId="{6480EC2D-6457-475F-8F2C-08A0AE859510}" dt="2024-05-31T14:03:54.192" v="11214" actId="20577"/>
        <pc:sldMkLst>
          <pc:docMk/>
          <pc:sldMk cId="0" sldId="264"/>
        </pc:sldMkLst>
        <pc:spChg chg="add del mod">
          <ac:chgData name="ines fualdes" userId="91e8d58dd5578e8e" providerId="LiveId" clId="{6480EC2D-6457-475F-8F2C-08A0AE859510}" dt="2024-05-30T09:43:31.547" v="4170" actId="478"/>
          <ac:spMkLst>
            <pc:docMk/>
            <pc:sldMk cId="0" sldId="264"/>
            <ac:spMk id="3" creationId="{1560E41B-9F76-ABBD-0C4A-D67B07B6DFE7}"/>
          </ac:spMkLst>
        </pc:spChg>
        <pc:spChg chg="add del mod">
          <ac:chgData name="ines fualdes" userId="91e8d58dd5578e8e" providerId="LiveId" clId="{6480EC2D-6457-475F-8F2C-08A0AE859510}" dt="2024-05-30T09:43:40.014" v="4172" actId="478"/>
          <ac:spMkLst>
            <pc:docMk/>
            <pc:sldMk cId="0" sldId="264"/>
            <ac:spMk id="5" creationId="{0AF8D877-4099-FBB3-D19E-29C98003AEE6}"/>
          </ac:spMkLst>
        </pc:spChg>
        <pc:spChg chg="add del mod">
          <ac:chgData name="ines fualdes" userId="91e8d58dd5578e8e" providerId="LiveId" clId="{6480EC2D-6457-475F-8F2C-08A0AE859510}" dt="2024-05-30T09:43:40.014" v="4172" actId="478"/>
          <ac:spMkLst>
            <pc:docMk/>
            <pc:sldMk cId="0" sldId="264"/>
            <ac:spMk id="7" creationId="{C8955AA0-2FAC-8BC0-30F6-9DF8F664DFA2}"/>
          </ac:spMkLst>
        </pc:spChg>
        <pc:spChg chg="add del mod">
          <ac:chgData name="ines fualdes" userId="91e8d58dd5578e8e" providerId="LiveId" clId="{6480EC2D-6457-475F-8F2C-08A0AE859510}" dt="2024-05-30T09:43:40.014" v="4172" actId="478"/>
          <ac:spMkLst>
            <pc:docMk/>
            <pc:sldMk cId="0" sldId="264"/>
            <ac:spMk id="9" creationId="{83EB5D75-CF03-35BC-7C53-21A35BD8DC47}"/>
          </ac:spMkLst>
        </pc:spChg>
        <pc:spChg chg="add del mod">
          <ac:chgData name="ines fualdes" userId="91e8d58dd5578e8e" providerId="LiveId" clId="{6480EC2D-6457-475F-8F2C-08A0AE859510}" dt="2024-05-30T09:43:40.014" v="4172" actId="478"/>
          <ac:spMkLst>
            <pc:docMk/>
            <pc:sldMk cId="0" sldId="264"/>
            <ac:spMk id="11" creationId="{63BAEA01-3902-C24A-BED0-C644DBBF683F}"/>
          </ac:spMkLst>
        </pc:spChg>
        <pc:spChg chg="add del mod">
          <ac:chgData name="ines fualdes" userId="91e8d58dd5578e8e" providerId="LiveId" clId="{6480EC2D-6457-475F-8F2C-08A0AE859510}" dt="2024-05-30T09:43:40.014" v="4172" actId="478"/>
          <ac:spMkLst>
            <pc:docMk/>
            <pc:sldMk cId="0" sldId="264"/>
            <ac:spMk id="13" creationId="{F95EDC1D-F246-1B5A-EB50-C74A9AFA224A}"/>
          </ac:spMkLst>
        </pc:spChg>
        <pc:spChg chg="add mod">
          <ac:chgData name="ines fualdes" userId="91e8d58dd5578e8e" providerId="LiveId" clId="{6480EC2D-6457-475F-8F2C-08A0AE859510}" dt="2024-05-30T09:53:28.940" v="4644" actId="20577"/>
          <ac:spMkLst>
            <pc:docMk/>
            <pc:sldMk cId="0" sldId="264"/>
            <ac:spMk id="15" creationId="{CC25C52D-6F8F-C1E0-0C66-4491423120A4}"/>
          </ac:spMkLst>
        </pc:spChg>
        <pc:spChg chg="mod">
          <ac:chgData name="ines fualdes" userId="91e8d58dd5578e8e" providerId="LiveId" clId="{6480EC2D-6457-475F-8F2C-08A0AE859510}" dt="2024-05-31T12:31:16.391" v="9849" actId="1076"/>
          <ac:spMkLst>
            <pc:docMk/>
            <pc:sldMk cId="0" sldId="264"/>
            <ac:spMk id="474" creationId="{00000000-0000-0000-0000-000000000000}"/>
          </ac:spMkLst>
        </pc:spChg>
        <pc:spChg chg="del">
          <ac:chgData name="ines fualdes" userId="91e8d58dd5578e8e" providerId="LiveId" clId="{6480EC2D-6457-475F-8F2C-08A0AE859510}" dt="2024-05-30T09:43:36.197" v="4171" actId="478"/>
          <ac:spMkLst>
            <pc:docMk/>
            <pc:sldMk cId="0" sldId="264"/>
            <ac:spMk id="475" creationId="{00000000-0000-0000-0000-000000000000}"/>
          </ac:spMkLst>
        </pc:spChg>
        <pc:spChg chg="del">
          <ac:chgData name="ines fualdes" userId="91e8d58dd5578e8e" providerId="LiveId" clId="{6480EC2D-6457-475F-8F2C-08A0AE859510}" dt="2024-05-30T09:43:29.716" v="4169" actId="478"/>
          <ac:spMkLst>
            <pc:docMk/>
            <pc:sldMk cId="0" sldId="264"/>
            <ac:spMk id="476" creationId="{00000000-0000-0000-0000-000000000000}"/>
          </ac:spMkLst>
        </pc:spChg>
        <pc:spChg chg="del">
          <ac:chgData name="ines fualdes" userId="91e8d58dd5578e8e" providerId="LiveId" clId="{6480EC2D-6457-475F-8F2C-08A0AE859510}" dt="2024-05-30T09:43:36.197" v="4171" actId="478"/>
          <ac:spMkLst>
            <pc:docMk/>
            <pc:sldMk cId="0" sldId="264"/>
            <ac:spMk id="477" creationId="{00000000-0000-0000-0000-000000000000}"/>
          </ac:spMkLst>
        </pc:spChg>
        <pc:spChg chg="del">
          <ac:chgData name="ines fualdes" userId="91e8d58dd5578e8e" providerId="LiveId" clId="{6480EC2D-6457-475F-8F2C-08A0AE859510}" dt="2024-05-30T09:43:36.197" v="4171" actId="478"/>
          <ac:spMkLst>
            <pc:docMk/>
            <pc:sldMk cId="0" sldId="264"/>
            <ac:spMk id="478" creationId="{00000000-0000-0000-0000-000000000000}"/>
          </ac:spMkLst>
        </pc:spChg>
        <pc:spChg chg="del">
          <ac:chgData name="ines fualdes" userId="91e8d58dd5578e8e" providerId="LiveId" clId="{6480EC2D-6457-475F-8F2C-08A0AE859510}" dt="2024-05-30T09:43:36.197" v="4171" actId="478"/>
          <ac:spMkLst>
            <pc:docMk/>
            <pc:sldMk cId="0" sldId="264"/>
            <ac:spMk id="479" creationId="{00000000-0000-0000-0000-000000000000}"/>
          </ac:spMkLst>
        </pc:spChg>
        <pc:spChg chg="del">
          <ac:chgData name="ines fualdes" userId="91e8d58dd5578e8e" providerId="LiveId" clId="{6480EC2D-6457-475F-8F2C-08A0AE859510}" dt="2024-05-30T09:43:36.197" v="4171" actId="478"/>
          <ac:spMkLst>
            <pc:docMk/>
            <pc:sldMk cId="0" sldId="264"/>
            <ac:spMk id="480" creationId="{00000000-0000-0000-0000-000000000000}"/>
          </ac:spMkLst>
        </pc:spChg>
        <pc:spChg chg="del">
          <ac:chgData name="ines fualdes" userId="91e8d58dd5578e8e" providerId="LiveId" clId="{6480EC2D-6457-475F-8F2C-08A0AE859510}" dt="2024-05-30T09:43:27.201" v="4168" actId="478"/>
          <ac:spMkLst>
            <pc:docMk/>
            <pc:sldMk cId="0" sldId="264"/>
            <ac:spMk id="481" creationId="{00000000-0000-0000-0000-000000000000}"/>
          </ac:spMkLst>
        </pc:spChg>
        <pc:spChg chg="del">
          <ac:chgData name="ines fualdes" userId="91e8d58dd5578e8e" providerId="LiveId" clId="{6480EC2D-6457-475F-8F2C-08A0AE859510}" dt="2024-05-30T09:43:21.697" v="4166" actId="478"/>
          <ac:spMkLst>
            <pc:docMk/>
            <pc:sldMk cId="0" sldId="264"/>
            <ac:spMk id="482" creationId="{00000000-0000-0000-0000-000000000000}"/>
          </ac:spMkLst>
        </pc:spChg>
        <pc:spChg chg="del">
          <ac:chgData name="ines fualdes" userId="91e8d58dd5578e8e" providerId="LiveId" clId="{6480EC2D-6457-475F-8F2C-08A0AE859510}" dt="2024-05-30T09:43:24.680" v="4167" actId="478"/>
          <ac:spMkLst>
            <pc:docMk/>
            <pc:sldMk cId="0" sldId="264"/>
            <ac:spMk id="483" creationId="{00000000-0000-0000-0000-000000000000}"/>
          </ac:spMkLst>
        </pc:spChg>
        <pc:graphicFrameChg chg="add mod modGraphic">
          <ac:chgData name="ines fualdes" userId="91e8d58dd5578e8e" providerId="LiveId" clId="{6480EC2D-6457-475F-8F2C-08A0AE859510}" dt="2024-05-31T14:03:54.192" v="11214" actId="20577"/>
          <ac:graphicFrameMkLst>
            <pc:docMk/>
            <pc:sldMk cId="0" sldId="264"/>
            <ac:graphicFrameMk id="14" creationId="{BB018BEE-C78C-EEB0-3BAB-9CAE399567FA}"/>
          </ac:graphicFrameMkLst>
        </pc:graphicFrameChg>
      </pc:sldChg>
      <pc:sldChg chg="del">
        <pc:chgData name="ines fualdes" userId="91e8d58dd5578e8e" providerId="LiveId" clId="{6480EC2D-6457-475F-8F2C-08A0AE859510}" dt="2024-05-29T14:45:14.622" v="366" actId="47"/>
        <pc:sldMkLst>
          <pc:docMk/>
          <pc:sldMk cId="0" sldId="265"/>
        </pc:sldMkLst>
      </pc:sldChg>
      <pc:sldChg chg="addSp delSp modSp del mod">
        <pc:chgData name="ines fualdes" userId="91e8d58dd5578e8e" providerId="LiveId" clId="{6480EC2D-6457-475F-8F2C-08A0AE859510}" dt="2024-05-31T14:47:29.249" v="11355" actId="47"/>
        <pc:sldMkLst>
          <pc:docMk/>
          <pc:sldMk cId="0" sldId="266"/>
        </pc:sldMkLst>
        <pc:spChg chg="add del mod">
          <ac:chgData name="ines fualdes" userId="91e8d58dd5578e8e" providerId="LiveId" clId="{6480EC2D-6457-475F-8F2C-08A0AE859510}" dt="2024-05-31T09:09:11.786" v="6608" actId="478"/>
          <ac:spMkLst>
            <pc:docMk/>
            <pc:sldMk cId="0" sldId="266"/>
            <ac:spMk id="3" creationId="{3A20957D-8C74-E030-FD89-FCCE08E4DF75}"/>
          </ac:spMkLst>
        </pc:spChg>
        <pc:spChg chg="add del mod">
          <ac:chgData name="ines fualdes" userId="91e8d58dd5578e8e" providerId="LiveId" clId="{6480EC2D-6457-475F-8F2C-08A0AE859510}" dt="2024-05-31T09:09:11.786" v="6608" actId="478"/>
          <ac:spMkLst>
            <pc:docMk/>
            <pc:sldMk cId="0" sldId="266"/>
            <ac:spMk id="5" creationId="{AEE1E8BE-DCB1-C2AD-10A8-7AB643EC4C88}"/>
          </ac:spMkLst>
        </pc:spChg>
        <pc:spChg chg="add del mod">
          <ac:chgData name="ines fualdes" userId="91e8d58dd5578e8e" providerId="LiveId" clId="{6480EC2D-6457-475F-8F2C-08A0AE859510}" dt="2024-05-31T09:09:11.786" v="6608" actId="478"/>
          <ac:spMkLst>
            <pc:docMk/>
            <pc:sldMk cId="0" sldId="266"/>
            <ac:spMk id="7" creationId="{0B107D72-12E4-5773-A927-739A31BD3604}"/>
          </ac:spMkLst>
        </pc:spChg>
        <pc:spChg chg="add del mod">
          <ac:chgData name="ines fualdes" userId="91e8d58dd5578e8e" providerId="LiveId" clId="{6480EC2D-6457-475F-8F2C-08A0AE859510}" dt="2024-05-31T09:09:11.786" v="6608" actId="478"/>
          <ac:spMkLst>
            <pc:docMk/>
            <pc:sldMk cId="0" sldId="266"/>
            <ac:spMk id="9" creationId="{E4E1ECC1-63DC-DB3A-8A5F-9BBBD047837A}"/>
          </ac:spMkLst>
        </pc:spChg>
        <pc:spChg chg="add del mod">
          <ac:chgData name="ines fualdes" userId="91e8d58dd5578e8e" providerId="LiveId" clId="{6480EC2D-6457-475F-8F2C-08A0AE859510}" dt="2024-05-31T09:09:11.786" v="6608" actId="478"/>
          <ac:spMkLst>
            <pc:docMk/>
            <pc:sldMk cId="0" sldId="266"/>
            <ac:spMk id="11" creationId="{E94CA619-3E98-8A94-F581-CA663C8948AF}"/>
          </ac:spMkLst>
        </pc:spChg>
        <pc:spChg chg="add del mod">
          <ac:chgData name="ines fualdes" userId="91e8d58dd5578e8e" providerId="LiveId" clId="{6480EC2D-6457-475F-8F2C-08A0AE859510}" dt="2024-05-31T09:09:11.786" v="6608" actId="478"/>
          <ac:spMkLst>
            <pc:docMk/>
            <pc:sldMk cId="0" sldId="266"/>
            <ac:spMk id="13" creationId="{B4D8AD05-F416-084A-4201-DFDE616FAEB0}"/>
          </ac:spMkLst>
        </pc:spChg>
        <pc:spChg chg="add del mod">
          <ac:chgData name="ines fualdes" userId="91e8d58dd5578e8e" providerId="LiveId" clId="{6480EC2D-6457-475F-8F2C-08A0AE859510}" dt="2024-05-31T09:09:11.786" v="6608" actId="478"/>
          <ac:spMkLst>
            <pc:docMk/>
            <pc:sldMk cId="0" sldId="266"/>
            <ac:spMk id="15" creationId="{08907C9E-BF0D-5AC2-9F43-1FB44031E7BD}"/>
          </ac:spMkLst>
        </pc:spChg>
        <pc:spChg chg="add del mod">
          <ac:chgData name="ines fualdes" userId="91e8d58dd5578e8e" providerId="LiveId" clId="{6480EC2D-6457-475F-8F2C-08A0AE859510}" dt="2024-05-31T09:09:11.786" v="6608" actId="478"/>
          <ac:spMkLst>
            <pc:docMk/>
            <pc:sldMk cId="0" sldId="266"/>
            <ac:spMk id="17" creationId="{B0E83018-0B07-8568-586B-7D7D3D186BEF}"/>
          </ac:spMkLst>
        </pc:spChg>
        <pc:spChg chg="add del mod">
          <ac:chgData name="ines fualdes" userId="91e8d58dd5578e8e" providerId="LiveId" clId="{6480EC2D-6457-475F-8F2C-08A0AE859510}" dt="2024-05-31T09:09:11.786" v="6608" actId="478"/>
          <ac:spMkLst>
            <pc:docMk/>
            <pc:sldMk cId="0" sldId="266"/>
            <ac:spMk id="19" creationId="{AC202A4E-7157-EF9C-0F7F-F3F9D76859C3}"/>
          </ac:spMkLst>
        </pc:spChg>
        <pc:spChg chg="add del mod">
          <ac:chgData name="ines fualdes" userId="91e8d58dd5578e8e" providerId="LiveId" clId="{6480EC2D-6457-475F-8F2C-08A0AE859510}" dt="2024-05-31T09:09:11.786" v="6608" actId="478"/>
          <ac:spMkLst>
            <pc:docMk/>
            <pc:sldMk cId="0" sldId="266"/>
            <ac:spMk id="21" creationId="{5CE26887-9647-C679-08B2-1E8B1D7C8F6D}"/>
          </ac:spMkLst>
        </pc:spChg>
        <pc:spChg chg="add del mod">
          <ac:chgData name="ines fualdes" userId="91e8d58dd5578e8e" providerId="LiveId" clId="{6480EC2D-6457-475F-8F2C-08A0AE859510}" dt="2024-05-31T09:09:11.786" v="6608" actId="478"/>
          <ac:spMkLst>
            <pc:docMk/>
            <pc:sldMk cId="0" sldId="266"/>
            <ac:spMk id="23" creationId="{502112A7-EE99-3A93-7CF6-E34BC3DF7AD6}"/>
          </ac:spMkLst>
        </pc:spChg>
        <pc:spChg chg="add del mod">
          <ac:chgData name="ines fualdes" userId="91e8d58dd5578e8e" providerId="LiveId" clId="{6480EC2D-6457-475F-8F2C-08A0AE859510}" dt="2024-05-31T09:09:11.786" v="6608" actId="478"/>
          <ac:spMkLst>
            <pc:docMk/>
            <pc:sldMk cId="0" sldId="266"/>
            <ac:spMk id="25" creationId="{06A07C4B-E7C1-7FDA-4FA2-42C92AF62243}"/>
          </ac:spMkLst>
        </pc:spChg>
        <pc:spChg chg="mod">
          <ac:chgData name="ines fualdes" userId="91e8d58dd5578e8e" providerId="LiveId" clId="{6480EC2D-6457-475F-8F2C-08A0AE859510}" dt="2024-05-30T10:55:18.607" v="5873" actId="20577"/>
          <ac:spMkLst>
            <pc:docMk/>
            <pc:sldMk cId="0" sldId="266"/>
            <ac:spMk id="506" creationId="{00000000-0000-0000-0000-000000000000}"/>
          </ac:spMkLst>
        </pc:spChg>
        <pc:spChg chg="del">
          <ac:chgData name="ines fualdes" userId="91e8d58dd5578e8e" providerId="LiveId" clId="{6480EC2D-6457-475F-8F2C-08A0AE859510}" dt="2024-05-31T09:09:08.468" v="6607" actId="478"/>
          <ac:spMkLst>
            <pc:docMk/>
            <pc:sldMk cId="0" sldId="266"/>
            <ac:spMk id="507" creationId="{00000000-0000-0000-0000-000000000000}"/>
          </ac:spMkLst>
        </pc:spChg>
        <pc:spChg chg="del">
          <ac:chgData name="ines fualdes" userId="91e8d58dd5578e8e" providerId="LiveId" clId="{6480EC2D-6457-475F-8F2C-08A0AE859510}" dt="2024-05-31T09:09:08.468" v="6607" actId="478"/>
          <ac:spMkLst>
            <pc:docMk/>
            <pc:sldMk cId="0" sldId="266"/>
            <ac:spMk id="508" creationId="{00000000-0000-0000-0000-000000000000}"/>
          </ac:spMkLst>
        </pc:spChg>
        <pc:spChg chg="del">
          <ac:chgData name="ines fualdes" userId="91e8d58dd5578e8e" providerId="LiveId" clId="{6480EC2D-6457-475F-8F2C-08A0AE859510}" dt="2024-05-31T09:09:08.468" v="6607" actId="478"/>
          <ac:spMkLst>
            <pc:docMk/>
            <pc:sldMk cId="0" sldId="266"/>
            <ac:spMk id="509" creationId="{00000000-0000-0000-0000-000000000000}"/>
          </ac:spMkLst>
        </pc:spChg>
        <pc:spChg chg="del">
          <ac:chgData name="ines fualdes" userId="91e8d58dd5578e8e" providerId="LiveId" clId="{6480EC2D-6457-475F-8F2C-08A0AE859510}" dt="2024-05-31T09:09:08.468" v="6607" actId="478"/>
          <ac:spMkLst>
            <pc:docMk/>
            <pc:sldMk cId="0" sldId="266"/>
            <ac:spMk id="510" creationId="{00000000-0000-0000-0000-000000000000}"/>
          </ac:spMkLst>
        </pc:spChg>
        <pc:spChg chg="del">
          <ac:chgData name="ines fualdes" userId="91e8d58dd5578e8e" providerId="LiveId" clId="{6480EC2D-6457-475F-8F2C-08A0AE859510}" dt="2024-05-31T09:09:08.468" v="6607" actId="478"/>
          <ac:spMkLst>
            <pc:docMk/>
            <pc:sldMk cId="0" sldId="266"/>
            <ac:spMk id="511" creationId="{00000000-0000-0000-0000-000000000000}"/>
          </ac:spMkLst>
        </pc:spChg>
        <pc:spChg chg="del">
          <ac:chgData name="ines fualdes" userId="91e8d58dd5578e8e" providerId="LiveId" clId="{6480EC2D-6457-475F-8F2C-08A0AE859510}" dt="2024-05-31T09:09:08.468" v="6607" actId="478"/>
          <ac:spMkLst>
            <pc:docMk/>
            <pc:sldMk cId="0" sldId="266"/>
            <ac:spMk id="512" creationId="{00000000-0000-0000-0000-000000000000}"/>
          </ac:spMkLst>
        </pc:spChg>
        <pc:spChg chg="del">
          <ac:chgData name="ines fualdes" userId="91e8d58dd5578e8e" providerId="LiveId" clId="{6480EC2D-6457-475F-8F2C-08A0AE859510}" dt="2024-05-31T09:09:08.468" v="6607" actId="478"/>
          <ac:spMkLst>
            <pc:docMk/>
            <pc:sldMk cId="0" sldId="266"/>
            <ac:spMk id="513" creationId="{00000000-0000-0000-0000-000000000000}"/>
          </ac:spMkLst>
        </pc:spChg>
        <pc:spChg chg="del">
          <ac:chgData name="ines fualdes" userId="91e8d58dd5578e8e" providerId="LiveId" clId="{6480EC2D-6457-475F-8F2C-08A0AE859510}" dt="2024-05-31T09:09:08.468" v="6607" actId="478"/>
          <ac:spMkLst>
            <pc:docMk/>
            <pc:sldMk cId="0" sldId="266"/>
            <ac:spMk id="514" creationId="{00000000-0000-0000-0000-000000000000}"/>
          </ac:spMkLst>
        </pc:spChg>
        <pc:spChg chg="del">
          <ac:chgData name="ines fualdes" userId="91e8d58dd5578e8e" providerId="LiveId" clId="{6480EC2D-6457-475F-8F2C-08A0AE859510}" dt="2024-05-31T09:09:08.468" v="6607" actId="478"/>
          <ac:spMkLst>
            <pc:docMk/>
            <pc:sldMk cId="0" sldId="266"/>
            <ac:spMk id="515" creationId="{00000000-0000-0000-0000-000000000000}"/>
          </ac:spMkLst>
        </pc:spChg>
        <pc:spChg chg="del">
          <ac:chgData name="ines fualdes" userId="91e8d58dd5578e8e" providerId="LiveId" clId="{6480EC2D-6457-475F-8F2C-08A0AE859510}" dt="2024-05-31T09:09:08.468" v="6607" actId="478"/>
          <ac:spMkLst>
            <pc:docMk/>
            <pc:sldMk cId="0" sldId="266"/>
            <ac:spMk id="516" creationId="{00000000-0000-0000-0000-000000000000}"/>
          </ac:spMkLst>
        </pc:spChg>
        <pc:spChg chg="del">
          <ac:chgData name="ines fualdes" userId="91e8d58dd5578e8e" providerId="LiveId" clId="{6480EC2D-6457-475F-8F2C-08A0AE859510}" dt="2024-05-31T09:09:08.468" v="6607" actId="478"/>
          <ac:spMkLst>
            <pc:docMk/>
            <pc:sldMk cId="0" sldId="266"/>
            <ac:spMk id="517" creationId="{00000000-0000-0000-0000-000000000000}"/>
          </ac:spMkLst>
        </pc:spChg>
        <pc:spChg chg="del">
          <ac:chgData name="ines fualdes" userId="91e8d58dd5578e8e" providerId="LiveId" clId="{6480EC2D-6457-475F-8F2C-08A0AE859510}" dt="2024-05-31T09:09:08.468" v="6607" actId="478"/>
          <ac:spMkLst>
            <pc:docMk/>
            <pc:sldMk cId="0" sldId="266"/>
            <ac:spMk id="518" creationId="{00000000-0000-0000-0000-000000000000}"/>
          </ac:spMkLst>
        </pc:spChg>
        <pc:spChg chg="del">
          <ac:chgData name="ines fualdes" userId="91e8d58dd5578e8e" providerId="LiveId" clId="{6480EC2D-6457-475F-8F2C-08A0AE859510}" dt="2024-05-31T09:09:11.786" v="6608" actId="478"/>
          <ac:spMkLst>
            <pc:docMk/>
            <pc:sldMk cId="0" sldId="266"/>
            <ac:spMk id="519" creationId="{00000000-0000-0000-0000-000000000000}"/>
          </ac:spMkLst>
        </pc:spChg>
        <pc:spChg chg="del">
          <ac:chgData name="ines fualdes" userId="91e8d58dd5578e8e" providerId="LiveId" clId="{6480EC2D-6457-475F-8F2C-08A0AE859510}" dt="2024-05-31T09:09:08.468" v="6607" actId="478"/>
          <ac:spMkLst>
            <pc:docMk/>
            <pc:sldMk cId="0" sldId="266"/>
            <ac:spMk id="520" creationId="{00000000-0000-0000-0000-000000000000}"/>
          </ac:spMkLst>
        </pc:spChg>
        <pc:spChg chg="del">
          <ac:chgData name="ines fualdes" userId="91e8d58dd5578e8e" providerId="LiveId" clId="{6480EC2D-6457-475F-8F2C-08A0AE859510}" dt="2024-05-31T09:09:11.786" v="6608" actId="478"/>
          <ac:spMkLst>
            <pc:docMk/>
            <pc:sldMk cId="0" sldId="266"/>
            <ac:spMk id="521" creationId="{00000000-0000-0000-0000-000000000000}"/>
          </ac:spMkLst>
        </pc:spChg>
        <pc:spChg chg="del">
          <ac:chgData name="ines fualdes" userId="91e8d58dd5578e8e" providerId="LiveId" clId="{6480EC2D-6457-475F-8F2C-08A0AE859510}" dt="2024-05-31T09:09:08.468" v="6607" actId="478"/>
          <ac:spMkLst>
            <pc:docMk/>
            <pc:sldMk cId="0" sldId="266"/>
            <ac:spMk id="522" creationId="{00000000-0000-0000-0000-000000000000}"/>
          </ac:spMkLst>
        </pc:spChg>
        <pc:spChg chg="del">
          <ac:chgData name="ines fualdes" userId="91e8d58dd5578e8e" providerId="LiveId" clId="{6480EC2D-6457-475F-8F2C-08A0AE859510}" dt="2024-05-31T09:09:08.468" v="6607" actId="478"/>
          <ac:spMkLst>
            <pc:docMk/>
            <pc:sldMk cId="0" sldId="266"/>
            <ac:spMk id="523" creationId="{00000000-0000-0000-0000-000000000000}"/>
          </ac:spMkLst>
        </pc:spChg>
        <pc:spChg chg="del">
          <ac:chgData name="ines fualdes" userId="91e8d58dd5578e8e" providerId="LiveId" clId="{6480EC2D-6457-475F-8F2C-08A0AE859510}" dt="2024-05-31T09:09:11.786" v="6608" actId="478"/>
          <ac:spMkLst>
            <pc:docMk/>
            <pc:sldMk cId="0" sldId="266"/>
            <ac:spMk id="524" creationId="{00000000-0000-0000-0000-000000000000}"/>
          </ac:spMkLst>
        </pc:spChg>
      </pc:sldChg>
      <pc:sldChg chg="del">
        <pc:chgData name="ines fualdes" userId="91e8d58dd5578e8e" providerId="LiveId" clId="{6480EC2D-6457-475F-8F2C-08A0AE859510}" dt="2024-05-29T14:45:33.590" v="368" actId="47"/>
        <pc:sldMkLst>
          <pc:docMk/>
          <pc:sldMk cId="0" sldId="269"/>
        </pc:sldMkLst>
      </pc:sldChg>
      <pc:sldChg chg="modSp mod">
        <pc:chgData name="ines fualdes" userId="91e8d58dd5578e8e" providerId="LiveId" clId="{6480EC2D-6457-475F-8F2C-08A0AE859510}" dt="2024-05-31T09:28:58.629" v="6814" actId="20577"/>
        <pc:sldMkLst>
          <pc:docMk/>
          <pc:sldMk cId="0" sldId="270"/>
        </pc:sldMkLst>
        <pc:graphicFrameChg chg="modGraphic">
          <ac:chgData name="ines fualdes" userId="91e8d58dd5578e8e" providerId="LiveId" clId="{6480EC2D-6457-475F-8F2C-08A0AE859510}" dt="2024-05-31T09:28:58.629" v="6814" actId="20577"/>
          <ac:graphicFrameMkLst>
            <pc:docMk/>
            <pc:sldMk cId="0" sldId="270"/>
            <ac:graphicFrameMk id="9" creationId="{629DCB1B-2752-D47F-8308-975EBA834E57}"/>
          </ac:graphicFrameMkLst>
        </pc:graphicFrameChg>
      </pc:sldChg>
      <pc:sldChg chg="del">
        <pc:chgData name="ines fualdes" userId="91e8d58dd5578e8e" providerId="LiveId" clId="{6480EC2D-6457-475F-8F2C-08A0AE859510}" dt="2024-05-29T14:45:38.424" v="369" actId="47"/>
        <pc:sldMkLst>
          <pc:docMk/>
          <pc:sldMk cId="0" sldId="271"/>
        </pc:sldMkLst>
      </pc:sldChg>
      <pc:sldChg chg="addSp delSp modSp mod">
        <pc:chgData name="ines fualdes" userId="91e8d58dd5578e8e" providerId="LiveId" clId="{6480EC2D-6457-475F-8F2C-08A0AE859510}" dt="2024-05-31T14:06:37.501" v="11274" actId="20577"/>
        <pc:sldMkLst>
          <pc:docMk/>
          <pc:sldMk cId="0" sldId="272"/>
        </pc:sldMkLst>
        <pc:spChg chg="add mod">
          <ac:chgData name="ines fualdes" userId="91e8d58dd5578e8e" providerId="LiveId" clId="{6480EC2D-6457-475F-8F2C-08A0AE859510}" dt="2024-05-30T14:43:50.338" v="6070" actId="1076"/>
          <ac:spMkLst>
            <pc:docMk/>
            <pc:sldMk cId="0" sldId="272"/>
            <ac:spMk id="2" creationId="{0CD81D4A-52BF-F3E1-37F9-FD4A071E36F2}"/>
          </ac:spMkLst>
        </pc:spChg>
        <pc:spChg chg="add mod">
          <ac:chgData name="ines fualdes" userId="91e8d58dd5578e8e" providerId="LiveId" clId="{6480EC2D-6457-475F-8F2C-08A0AE859510}" dt="2024-05-30T14:59:04.399" v="6269" actId="20577"/>
          <ac:spMkLst>
            <pc:docMk/>
            <pc:sldMk cId="0" sldId="272"/>
            <ac:spMk id="4" creationId="{5D372BE8-A485-8FB0-3DC4-E514E2D1EF50}"/>
          </ac:spMkLst>
        </pc:spChg>
        <pc:spChg chg="add del">
          <ac:chgData name="ines fualdes" userId="91e8d58dd5578e8e" providerId="LiveId" clId="{6480EC2D-6457-475F-8F2C-08A0AE859510}" dt="2024-05-30T14:46:40.223" v="6123" actId="22"/>
          <ac:spMkLst>
            <pc:docMk/>
            <pc:sldMk cId="0" sldId="272"/>
            <ac:spMk id="9" creationId="{E0CDEA1D-3F81-0F8D-5581-C843B2E96648}"/>
          </ac:spMkLst>
        </pc:spChg>
        <pc:graphicFrameChg chg="add mod modGraphic">
          <ac:chgData name="ines fualdes" userId="91e8d58dd5578e8e" providerId="LiveId" clId="{6480EC2D-6457-475F-8F2C-08A0AE859510}" dt="2024-05-31T14:06:37.501" v="11274" actId="20577"/>
          <ac:graphicFrameMkLst>
            <pc:docMk/>
            <pc:sldMk cId="0" sldId="272"/>
            <ac:graphicFrameMk id="5" creationId="{0FBD8A0D-E6DD-9FC8-C229-5EAB4A0D1A3C}"/>
          </ac:graphicFrameMkLst>
        </pc:graphicFrameChg>
        <pc:picChg chg="add mod">
          <ac:chgData name="ines fualdes" userId="91e8d58dd5578e8e" providerId="LiveId" clId="{6480EC2D-6457-475F-8F2C-08A0AE859510}" dt="2024-05-30T14:43:52.534" v="6071" actId="1076"/>
          <ac:picMkLst>
            <pc:docMk/>
            <pc:sldMk cId="0" sldId="272"/>
            <ac:picMk id="3" creationId="{D281E1B7-18AA-E032-460F-5E2F778AE59D}"/>
          </ac:picMkLst>
        </pc:picChg>
        <pc:picChg chg="add mod">
          <ac:chgData name="ines fualdes" userId="91e8d58dd5578e8e" providerId="LiveId" clId="{6480EC2D-6457-475F-8F2C-08A0AE859510}" dt="2024-05-30T14:44:12.287" v="6076" actId="1076"/>
          <ac:picMkLst>
            <pc:docMk/>
            <pc:sldMk cId="0" sldId="272"/>
            <ac:picMk id="6" creationId="{CF6D84E7-F1C9-B34C-F24B-22E9FC95D548}"/>
          </ac:picMkLst>
        </pc:picChg>
        <pc:picChg chg="add mod">
          <ac:chgData name="ines fualdes" userId="91e8d58dd5578e8e" providerId="LiveId" clId="{6480EC2D-6457-475F-8F2C-08A0AE859510}" dt="2024-05-30T14:46:10.991" v="6120" actId="1076"/>
          <ac:picMkLst>
            <pc:docMk/>
            <pc:sldMk cId="0" sldId="272"/>
            <ac:picMk id="7" creationId="{88CE1DD9-59A1-36D8-0ED7-D20E2082FBBA}"/>
          </ac:picMkLst>
        </pc:picChg>
      </pc:sldChg>
      <pc:sldChg chg="addSp delSp modSp mod ord">
        <pc:chgData name="ines fualdes" userId="91e8d58dd5578e8e" providerId="LiveId" clId="{6480EC2D-6457-475F-8F2C-08A0AE859510}" dt="2024-05-31T09:09:35.736" v="6610"/>
        <pc:sldMkLst>
          <pc:docMk/>
          <pc:sldMk cId="0" sldId="273"/>
        </pc:sldMkLst>
        <pc:spChg chg="add del mod">
          <ac:chgData name="ines fualdes" userId="91e8d58dd5578e8e" providerId="LiveId" clId="{6480EC2D-6457-475F-8F2C-08A0AE859510}" dt="2024-05-30T14:59:35.670" v="6272" actId="478"/>
          <ac:spMkLst>
            <pc:docMk/>
            <pc:sldMk cId="0" sldId="273"/>
            <ac:spMk id="3" creationId="{54DC50CC-C998-3413-D568-98CF3435AFE4}"/>
          </ac:spMkLst>
        </pc:spChg>
        <pc:spChg chg="add mod">
          <ac:chgData name="ines fualdes" userId="91e8d58dd5578e8e" providerId="LiveId" clId="{6480EC2D-6457-475F-8F2C-08A0AE859510}" dt="2024-05-30T15:11:04.529" v="6312" actId="1076"/>
          <ac:spMkLst>
            <pc:docMk/>
            <pc:sldMk cId="0" sldId="273"/>
            <ac:spMk id="4" creationId="{9DA44036-2B10-D8A9-7D11-8D516A5A28DC}"/>
          </ac:spMkLst>
        </pc:spChg>
        <pc:spChg chg="add mod">
          <ac:chgData name="ines fualdes" userId="91e8d58dd5578e8e" providerId="LiveId" clId="{6480EC2D-6457-475F-8F2C-08A0AE859510}" dt="2024-05-30T15:10:34.020" v="6303" actId="20577"/>
          <ac:spMkLst>
            <pc:docMk/>
            <pc:sldMk cId="0" sldId="273"/>
            <ac:spMk id="7" creationId="{346A21C6-6E8D-ABE5-D0E4-6326C61E1052}"/>
          </ac:spMkLst>
        </pc:spChg>
        <pc:spChg chg="add del mod">
          <ac:chgData name="ines fualdes" userId="91e8d58dd5578e8e" providerId="LiveId" clId="{6480EC2D-6457-475F-8F2C-08A0AE859510}" dt="2024-05-30T15:29:38.677" v="6473" actId="478"/>
          <ac:spMkLst>
            <pc:docMk/>
            <pc:sldMk cId="0" sldId="273"/>
            <ac:spMk id="8" creationId="{BB632E46-8EC6-D0BD-FE7D-EE3C2AA31CF5}"/>
          </ac:spMkLst>
        </pc:spChg>
        <pc:spChg chg="add mod">
          <ac:chgData name="ines fualdes" userId="91e8d58dd5578e8e" providerId="LiveId" clId="{6480EC2D-6457-475F-8F2C-08A0AE859510}" dt="2024-05-30T15:28:20.384" v="6426" actId="1076"/>
          <ac:spMkLst>
            <pc:docMk/>
            <pc:sldMk cId="0" sldId="273"/>
            <ac:spMk id="9" creationId="{08DFF133-1FDE-1BB3-45AF-BCE11769BD22}"/>
          </ac:spMkLst>
        </pc:spChg>
        <pc:spChg chg="add mod">
          <ac:chgData name="ines fualdes" userId="91e8d58dd5578e8e" providerId="LiveId" clId="{6480EC2D-6457-475F-8F2C-08A0AE859510}" dt="2024-05-30T15:28:42.508" v="6439" actId="1076"/>
          <ac:spMkLst>
            <pc:docMk/>
            <pc:sldMk cId="0" sldId="273"/>
            <ac:spMk id="10" creationId="{CBF9DD21-E065-AACC-B2C4-4F5C39D92AC0}"/>
          </ac:spMkLst>
        </pc:spChg>
        <pc:spChg chg="add mod">
          <ac:chgData name="ines fualdes" userId="91e8d58dd5578e8e" providerId="LiveId" clId="{6480EC2D-6457-475F-8F2C-08A0AE859510}" dt="2024-05-30T15:29:05.796" v="6468" actId="1076"/>
          <ac:spMkLst>
            <pc:docMk/>
            <pc:sldMk cId="0" sldId="273"/>
            <ac:spMk id="11" creationId="{60AB8D63-AA1D-BC36-BB99-DEBCF25AA936}"/>
          </ac:spMkLst>
        </pc:spChg>
        <pc:spChg chg="del">
          <ac:chgData name="ines fualdes" userId="91e8d58dd5578e8e" providerId="LiveId" clId="{6480EC2D-6457-475F-8F2C-08A0AE859510}" dt="2024-05-30T14:59:22.321" v="6270" actId="478"/>
          <ac:spMkLst>
            <pc:docMk/>
            <pc:sldMk cId="0" sldId="273"/>
            <ac:spMk id="592" creationId="{00000000-0000-0000-0000-000000000000}"/>
          </ac:spMkLst>
        </pc:spChg>
        <pc:spChg chg="del">
          <ac:chgData name="ines fualdes" userId="91e8d58dd5578e8e" providerId="LiveId" clId="{6480EC2D-6457-475F-8F2C-08A0AE859510}" dt="2024-05-30T14:59:33.162" v="6271" actId="478"/>
          <ac:spMkLst>
            <pc:docMk/>
            <pc:sldMk cId="0" sldId="273"/>
            <ac:spMk id="593" creationId="{00000000-0000-0000-0000-000000000000}"/>
          </ac:spMkLst>
        </pc:spChg>
        <pc:spChg chg="del">
          <ac:chgData name="ines fualdes" userId="91e8d58dd5578e8e" providerId="LiveId" clId="{6480EC2D-6457-475F-8F2C-08A0AE859510}" dt="2024-05-30T14:59:22.321" v="6270" actId="478"/>
          <ac:spMkLst>
            <pc:docMk/>
            <pc:sldMk cId="0" sldId="273"/>
            <ac:spMk id="594" creationId="{00000000-0000-0000-0000-000000000000}"/>
          </ac:spMkLst>
        </pc:spChg>
        <pc:spChg chg="del">
          <ac:chgData name="ines fualdes" userId="91e8d58dd5578e8e" providerId="LiveId" clId="{6480EC2D-6457-475F-8F2C-08A0AE859510}" dt="2024-05-30T14:59:22.321" v="6270" actId="478"/>
          <ac:spMkLst>
            <pc:docMk/>
            <pc:sldMk cId="0" sldId="273"/>
            <ac:spMk id="595" creationId="{00000000-0000-0000-0000-000000000000}"/>
          </ac:spMkLst>
        </pc:spChg>
        <pc:spChg chg="del">
          <ac:chgData name="ines fualdes" userId="91e8d58dd5578e8e" providerId="LiveId" clId="{6480EC2D-6457-475F-8F2C-08A0AE859510}" dt="2024-05-30T14:59:22.321" v="6270" actId="478"/>
          <ac:spMkLst>
            <pc:docMk/>
            <pc:sldMk cId="0" sldId="273"/>
            <ac:spMk id="596" creationId="{00000000-0000-0000-0000-000000000000}"/>
          </ac:spMkLst>
        </pc:spChg>
        <pc:spChg chg="del">
          <ac:chgData name="ines fualdes" userId="91e8d58dd5578e8e" providerId="LiveId" clId="{6480EC2D-6457-475F-8F2C-08A0AE859510}" dt="2024-05-30T14:59:22.321" v="6270" actId="478"/>
          <ac:spMkLst>
            <pc:docMk/>
            <pc:sldMk cId="0" sldId="273"/>
            <ac:spMk id="597" creationId="{00000000-0000-0000-0000-000000000000}"/>
          </ac:spMkLst>
        </pc:spChg>
        <pc:spChg chg="del">
          <ac:chgData name="ines fualdes" userId="91e8d58dd5578e8e" providerId="LiveId" clId="{6480EC2D-6457-475F-8F2C-08A0AE859510}" dt="2024-05-30T14:59:22.321" v="6270" actId="478"/>
          <ac:spMkLst>
            <pc:docMk/>
            <pc:sldMk cId="0" sldId="273"/>
            <ac:spMk id="600" creationId="{00000000-0000-0000-0000-000000000000}"/>
          </ac:spMkLst>
        </pc:spChg>
        <pc:spChg chg="del">
          <ac:chgData name="ines fualdes" userId="91e8d58dd5578e8e" providerId="LiveId" clId="{6480EC2D-6457-475F-8F2C-08A0AE859510}" dt="2024-05-30T14:59:22.321" v="6270" actId="478"/>
          <ac:spMkLst>
            <pc:docMk/>
            <pc:sldMk cId="0" sldId="273"/>
            <ac:spMk id="601" creationId="{00000000-0000-0000-0000-000000000000}"/>
          </ac:spMkLst>
        </pc:spChg>
        <pc:spChg chg="del">
          <ac:chgData name="ines fualdes" userId="91e8d58dd5578e8e" providerId="LiveId" clId="{6480EC2D-6457-475F-8F2C-08A0AE859510}" dt="2024-05-30T14:59:22.321" v="6270" actId="478"/>
          <ac:spMkLst>
            <pc:docMk/>
            <pc:sldMk cId="0" sldId="273"/>
            <ac:spMk id="602" creationId="{00000000-0000-0000-0000-000000000000}"/>
          </ac:spMkLst>
        </pc:spChg>
        <pc:spChg chg="del">
          <ac:chgData name="ines fualdes" userId="91e8d58dd5578e8e" providerId="LiveId" clId="{6480EC2D-6457-475F-8F2C-08A0AE859510}" dt="2024-05-30T14:59:22.321" v="6270" actId="478"/>
          <ac:spMkLst>
            <pc:docMk/>
            <pc:sldMk cId="0" sldId="273"/>
            <ac:spMk id="603" creationId="{00000000-0000-0000-0000-000000000000}"/>
          </ac:spMkLst>
        </pc:spChg>
        <pc:spChg chg="del">
          <ac:chgData name="ines fualdes" userId="91e8d58dd5578e8e" providerId="LiveId" clId="{6480EC2D-6457-475F-8F2C-08A0AE859510}" dt="2024-05-30T14:59:22.321" v="6270" actId="478"/>
          <ac:spMkLst>
            <pc:docMk/>
            <pc:sldMk cId="0" sldId="273"/>
            <ac:spMk id="604" creationId="{00000000-0000-0000-0000-000000000000}"/>
          </ac:spMkLst>
        </pc:spChg>
        <pc:spChg chg="del">
          <ac:chgData name="ines fualdes" userId="91e8d58dd5578e8e" providerId="LiveId" clId="{6480EC2D-6457-475F-8F2C-08A0AE859510}" dt="2024-05-30T14:59:22.321" v="6270" actId="478"/>
          <ac:spMkLst>
            <pc:docMk/>
            <pc:sldMk cId="0" sldId="273"/>
            <ac:spMk id="607" creationId="{00000000-0000-0000-0000-000000000000}"/>
          </ac:spMkLst>
        </pc:spChg>
        <pc:spChg chg="del">
          <ac:chgData name="ines fualdes" userId="91e8d58dd5578e8e" providerId="LiveId" clId="{6480EC2D-6457-475F-8F2C-08A0AE859510}" dt="2024-05-30T14:59:22.321" v="6270" actId="478"/>
          <ac:spMkLst>
            <pc:docMk/>
            <pc:sldMk cId="0" sldId="273"/>
            <ac:spMk id="608" creationId="{00000000-0000-0000-0000-000000000000}"/>
          </ac:spMkLst>
        </pc:spChg>
        <pc:spChg chg="del">
          <ac:chgData name="ines fualdes" userId="91e8d58dd5578e8e" providerId="LiveId" clId="{6480EC2D-6457-475F-8F2C-08A0AE859510}" dt="2024-05-30T14:59:22.321" v="6270" actId="478"/>
          <ac:spMkLst>
            <pc:docMk/>
            <pc:sldMk cId="0" sldId="273"/>
            <ac:spMk id="609" creationId="{00000000-0000-0000-0000-000000000000}"/>
          </ac:spMkLst>
        </pc:spChg>
        <pc:spChg chg="del">
          <ac:chgData name="ines fualdes" userId="91e8d58dd5578e8e" providerId="LiveId" clId="{6480EC2D-6457-475F-8F2C-08A0AE859510}" dt="2024-05-30T14:59:22.321" v="6270" actId="478"/>
          <ac:spMkLst>
            <pc:docMk/>
            <pc:sldMk cId="0" sldId="273"/>
            <ac:spMk id="610" creationId="{00000000-0000-0000-0000-000000000000}"/>
          </ac:spMkLst>
        </pc:spChg>
        <pc:spChg chg="del">
          <ac:chgData name="ines fualdes" userId="91e8d58dd5578e8e" providerId="LiveId" clId="{6480EC2D-6457-475F-8F2C-08A0AE859510}" dt="2024-05-30T14:59:22.321" v="6270" actId="478"/>
          <ac:spMkLst>
            <pc:docMk/>
            <pc:sldMk cId="0" sldId="273"/>
            <ac:spMk id="611" creationId="{00000000-0000-0000-0000-000000000000}"/>
          </ac:spMkLst>
        </pc:spChg>
        <pc:graphicFrameChg chg="add mod">
          <ac:chgData name="ines fualdes" userId="91e8d58dd5578e8e" providerId="LiveId" clId="{6480EC2D-6457-475F-8F2C-08A0AE859510}" dt="2024-05-30T15:29:52.819" v="6476" actId="1076"/>
          <ac:graphicFrameMkLst>
            <pc:docMk/>
            <pc:sldMk cId="0" sldId="273"/>
            <ac:graphicFrameMk id="12" creationId="{49A89A38-D56F-151E-A7CB-7D078D219466}"/>
          </ac:graphicFrameMkLst>
        </pc:graphicFrameChg>
        <pc:picChg chg="add mod">
          <ac:chgData name="ines fualdes" userId="91e8d58dd5578e8e" providerId="LiveId" clId="{6480EC2D-6457-475F-8F2C-08A0AE859510}" dt="2024-05-30T14:59:40.661" v="6274"/>
          <ac:picMkLst>
            <pc:docMk/>
            <pc:sldMk cId="0" sldId="273"/>
            <ac:picMk id="5" creationId="{02CC0726-733D-0E8A-3C07-A16854BFA638}"/>
          </ac:picMkLst>
        </pc:picChg>
        <pc:picChg chg="add mod">
          <ac:chgData name="ines fualdes" userId="91e8d58dd5578e8e" providerId="LiveId" clId="{6480EC2D-6457-475F-8F2C-08A0AE859510}" dt="2024-05-30T15:27:34.466" v="6395" actId="14100"/>
          <ac:picMkLst>
            <pc:docMk/>
            <pc:sldMk cId="0" sldId="273"/>
            <ac:picMk id="2050" creationId="{FADE7407-5ACF-492B-99A8-D1ECDC4702D2}"/>
          </ac:picMkLst>
        </pc:picChg>
        <pc:picChg chg="add mod">
          <ac:chgData name="ines fualdes" userId="91e8d58dd5578e8e" providerId="LiveId" clId="{6480EC2D-6457-475F-8F2C-08A0AE859510}" dt="2024-05-30T15:27:50.217" v="6401" actId="1076"/>
          <ac:picMkLst>
            <pc:docMk/>
            <pc:sldMk cId="0" sldId="273"/>
            <ac:picMk id="2052" creationId="{F0119558-7478-99AE-75A9-AF63D8E54EC2}"/>
          </ac:picMkLst>
        </pc:picChg>
        <pc:picChg chg="add mod">
          <ac:chgData name="ines fualdes" userId="91e8d58dd5578e8e" providerId="LiveId" clId="{6480EC2D-6457-475F-8F2C-08A0AE859510}" dt="2024-05-30T15:27:52.672" v="6402" actId="1076"/>
          <ac:picMkLst>
            <pc:docMk/>
            <pc:sldMk cId="0" sldId="273"/>
            <ac:picMk id="2056" creationId="{D564B341-2244-23C3-A523-9C393603ECBE}"/>
          </ac:picMkLst>
        </pc:picChg>
        <pc:cxnChg chg="del mod">
          <ac:chgData name="ines fualdes" userId="91e8d58dd5578e8e" providerId="LiveId" clId="{6480EC2D-6457-475F-8F2C-08A0AE859510}" dt="2024-05-30T14:59:22.321" v="6270" actId="478"/>
          <ac:cxnSpMkLst>
            <pc:docMk/>
            <pc:sldMk cId="0" sldId="273"/>
            <ac:cxnSpMk id="598" creationId="{00000000-0000-0000-0000-000000000000}"/>
          </ac:cxnSpMkLst>
        </pc:cxnChg>
        <pc:cxnChg chg="del mod">
          <ac:chgData name="ines fualdes" userId="91e8d58dd5578e8e" providerId="LiveId" clId="{6480EC2D-6457-475F-8F2C-08A0AE859510}" dt="2024-05-30T14:59:22.321" v="6270" actId="478"/>
          <ac:cxnSpMkLst>
            <pc:docMk/>
            <pc:sldMk cId="0" sldId="273"/>
            <ac:cxnSpMk id="599" creationId="{00000000-0000-0000-0000-000000000000}"/>
          </ac:cxnSpMkLst>
        </pc:cxnChg>
        <pc:cxnChg chg="del mod">
          <ac:chgData name="ines fualdes" userId="91e8d58dd5578e8e" providerId="LiveId" clId="{6480EC2D-6457-475F-8F2C-08A0AE859510}" dt="2024-05-30T14:59:22.321" v="6270" actId="478"/>
          <ac:cxnSpMkLst>
            <pc:docMk/>
            <pc:sldMk cId="0" sldId="273"/>
            <ac:cxnSpMk id="605" creationId="{00000000-0000-0000-0000-000000000000}"/>
          </ac:cxnSpMkLst>
        </pc:cxnChg>
        <pc:cxnChg chg="del mod">
          <ac:chgData name="ines fualdes" userId="91e8d58dd5578e8e" providerId="LiveId" clId="{6480EC2D-6457-475F-8F2C-08A0AE859510}" dt="2024-05-30T14:59:22.321" v="6270" actId="478"/>
          <ac:cxnSpMkLst>
            <pc:docMk/>
            <pc:sldMk cId="0" sldId="273"/>
            <ac:cxnSpMk id="606" creationId="{00000000-0000-0000-0000-000000000000}"/>
          </ac:cxnSpMkLst>
        </pc:cxnChg>
        <pc:cxnChg chg="del mod">
          <ac:chgData name="ines fualdes" userId="91e8d58dd5578e8e" providerId="LiveId" clId="{6480EC2D-6457-475F-8F2C-08A0AE859510}" dt="2024-05-30T14:59:22.321" v="6270" actId="478"/>
          <ac:cxnSpMkLst>
            <pc:docMk/>
            <pc:sldMk cId="0" sldId="273"/>
            <ac:cxnSpMk id="612" creationId="{00000000-0000-0000-0000-000000000000}"/>
          </ac:cxnSpMkLst>
        </pc:cxnChg>
        <pc:cxnChg chg="del mod">
          <ac:chgData name="ines fualdes" userId="91e8d58dd5578e8e" providerId="LiveId" clId="{6480EC2D-6457-475F-8F2C-08A0AE859510}" dt="2024-05-30T14:59:22.321" v="6270" actId="478"/>
          <ac:cxnSpMkLst>
            <pc:docMk/>
            <pc:sldMk cId="0" sldId="273"/>
            <ac:cxnSpMk id="613" creationId="{00000000-0000-0000-0000-000000000000}"/>
          </ac:cxnSpMkLst>
        </pc:cxnChg>
      </pc:sldChg>
      <pc:sldChg chg="del">
        <pc:chgData name="ines fualdes" userId="91e8d58dd5578e8e" providerId="LiveId" clId="{6480EC2D-6457-475F-8F2C-08A0AE859510}" dt="2024-05-29T14:45:46.624" v="370" actId="47"/>
        <pc:sldMkLst>
          <pc:docMk/>
          <pc:sldMk cId="0" sldId="274"/>
        </pc:sldMkLst>
      </pc:sldChg>
      <pc:sldChg chg="del">
        <pc:chgData name="ines fualdes" userId="91e8d58dd5578e8e" providerId="LiveId" clId="{6480EC2D-6457-475F-8F2C-08A0AE859510}" dt="2024-05-29T14:45:48.691" v="371" actId="47"/>
        <pc:sldMkLst>
          <pc:docMk/>
          <pc:sldMk cId="0" sldId="275"/>
        </pc:sldMkLst>
      </pc:sldChg>
      <pc:sldChg chg="addSp delSp modSp mod">
        <pc:chgData name="ines fualdes" userId="91e8d58dd5578e8e" providerId="LiveId" clId="{6480EC2D-6457-475F-8F2C-08A0AE859510}" dt="2024-05-30T15:39:44.198" v="6479" actId="1076"/>
        <pc:sldMkLst>
          <pc:docMk/>
          <pc:sldMk cId="0" sldId="276"/>
        </pc:sldMkLst>
        <pc:spChg chg="add del mod">
          <ac:chgData name="ines fualdes" userId="91e8d58dd5578e8e" providerId="LiveId" clId="{6480EC2D-6457-475F-8F2C-08A0AE859510}" dt="2024-05-30T15:14:09.978" v="6359" actId="478"/>
          <ac:spMkLst>
            <pc:docMk/>
            <pc:sldMk cId="0" sldId="276"/>
            <ac:spMk id="3" creationId="{6BFC6F9A-37B9-799F-192F-16973D2210CF}"/>
          </ac:spMkLst>
        </pc:spChg>
        <pc:spChg chg="add del mod">
          <ac:chgData name="ines fualdes" userId="91e8d58dd5578e8e" providerId="LiveId" clId="{6480EC2D-6457-475F-8F2C-08A0AE859510}" dt="2024-05-30T15:14:09.978" v="6359" actId="478"/>
          <ac:spMkLst>
            <pc:docMk/>
            <pc:sldMk cId="0" sldId="276"/>
            <ac:spMk id="5" creationId="{9C7A870E-5FBE-BB5A-9BFE-9AE1EA33EFD4}"/>
          </ac:spMkLst>
        </pc:spChg>
        <pc:spChg chg="del">
          <ac:chgData name="ines fualdes" userId="91e8d58dd5578e8e" providerId="LiveId" clId="{6480EC2D-6457-475F-8F2C-08A0AE859510}" dt="2024-05-30T15:14:07.575" v="6358" actId="478"/>
          <ac:spMkLst>
            <pc:docMk/>
            <pc:sldMk cId="0" sldId="276"/>
            <ac:spMk id="645" creationId="{00000000-0000-0000-0000-000000000000}"/>
          </ac:spMkLst>
        </pc:spChg>
        <pc:spChg chg="del">
          <ac:chgData name="ines fualdes" userId="91e8d58dd5578e8e" providerId="LiveId" clId="{6480EC2D-6457-475F-8F2C-08A0AE859510}" dt="2024-05-30T15:14:07.575" v="6358" actId="478"/>
          <ac:spMkLst>
            <pc:docMk/>
            <pc:sldMk cId="0" sldId="276"/>
            <ac:spMk id="646" creationId="{00000000-0000-0000-0000-000000000000}"/>
          </ac:spMkLst>
        </pc:spChg>
        <pc:grpChg chg="del">
          <ac:chgData name="ines fualdes" userId="91e8d58dd5578e8e" providerId="LiveId" clId="{6480EC2D-6457-475F-8F2C-08A0AE859510}" dt="2024-05-30T15:14:04.675" v="6357" actId="478"/>
          <ac:grpSpMkLst>
            <pc:docMk/>
            <pc:sldMk cId="0" sldId="276"/>
            <ac:grpSpMk id="647" creationId="{00000000-0000-0000-0000-000000000000}"/>
          </ac:grpSpMkLst>
        </pc:grpChg>
        <pc:picChg chg="add mod">
          <ac:chgData name="ines fualdes" userId="91e8d58dd5578e8e" providerId="LiveId" clId="{6480EC2D-6457-475F-8F2C-08A0AE859510}" dt="2024-05-30T15:39:44.198" v="6479" actId="1076"/>
          <ac:picMkLst>
            <pc:docMk/>
            <pc:sldMk cId="0" sldId="276"/>
            <ac:picMk id="7" creationId="{F5B8DB7E-761D-5B60-1096-A0F0A25972B9}"/>
          </ac:picMkLst>
        </pc:picChg>
        <pc:picChg chg="del">
          <ac:chgData name="ines fualdes" userId="91e8d58dd5578e8e" providerId="LiveId" clId="{6480EC2D-6457-475F-8F2C-08A0AE859510}" dt="2024-05-30T15:14:02.985" v="6356" actId="478"/>
          <ac:picMkLst>
            <pc:docMk/>
            <pc:sldMk cId="0" sldId="276"/>
            <ac:picMk id="650" creationId="{00000000-0000-0000-0000-000000000000}"/>
          </ac:picMkLst>
        </pc:picChg>
        <pc:picChg chg="add del mod">
          <ac:chgData name="ines fualdes" userId="91e8d58dd5578e8e" providerId="LiveId" clId="{6480EC2D-6457-475F-8F2C-08A0AE859510}" dt="2024-05-30T15:27:00.079" v="6379" actId="21"/>
          <ac:picMkLst>
            <pc:docMk/>
            <pc:sldMk cId="0" sldId="276"/>
            <ac:picMk id="2050" creationId="{FADE7407-5ACF-492B-99A8-D1ECDC4702D2}"/>
          </ac:picMkLst>
        </pc:picChg>
        <pc:picChg chg="add del mod">
          <ac:chgData name="ines fualdes" userId="91e8d58dd5578e8e" providerId="LiveId" clId="{6480EC2D-6457-475F-8F2C-08A0AE859510}" dt="2024-05-30T15:27:04.826" v="6381" actId="21"/>
          <ac:picMkLst>
            <pc:docMk/>
            <pc:sldMk cId="0" sldId="276"/>
            <ac:picMk id="2052" creationId="{F0119558-7478-99AE-75A9-AF63D8E54EC2}"/>
          </ac:picMkLst>
        </pc:picChg>
        <pc:picChg chg="add mod">
          <ac:chgData name="ines fualdes" userId="91e8d58dd5578e8e" providerId="LiveId" clId="{6480EC2D-6457-475F-8F2C-08A0AE859510}" dt="2024-05-30T15:25:33.114" v="6373" actId="1076"/>
          <ac:picMkLst>
            <pc:docMk/>
            <pc:sldMk cId="0" sldId="276"/>
            <ac:picMk id="2054" creationId="{D141F387-F0E9-A26D-B259-82CA331A3041}"/>
          </ac:picMkLst>
        </pc:picChg>
        <pc:picChg chg="add del mod">
          <ac:chgData name="ines fualdes" userId="91e8d58dd5578e8e" providerId="LiveId" clId="{6480EC2D-6457-475F-8F2C-08A0AE859510}" dt="2024-05-30T15:27:09.382" v="6383" actId="21"/>
          <ac:picMkLst>
            <pc:docMk/>
            <pc:sldMk cId="0" sldId="276"/>
            <ac:picMk id="2056" creationId="{D564B341-2244-23C3-A523-9C393603ECBE}"/>
          </ac:picMkLst>
        </pc:picChg>
      </pc:sldChg>
      <pc:sldChg chg="del">
        <pc:chgData name="ines fualdes" userId="91e8d58dd5578e8e" providerId="LiveId" clId="{6480EC2D-6457-475F-8F2C-08A0AE859510}" dt="2024-05-29T14:45:52.975" v="372" actId="47"/>
        <pc:sldMkLst>
          <pc:docMk/>
          <pc:sldMk cId="0" sldId="277"/>
        </pc:sldMkLst>
      </pc:sldChg>
      <pc:sldChg chg="addSp delSp modSp mod ord">
        <pc:chgData name="ines fualdes" userId="91e8d58dd5578e8e" providerId="LiveId" clId="{6480EC2D-6457-475F-8F2C-08A0AE859510}" dt="2024-05-31T14:15:08.532" v="11289" actId="33524"/>
        <pc:sldMkLst>
          <pc:docMk/>
          <pc:sldMk cId="0" sldId="278"/>
        </pc:sldMkLst>
        <pc:spChg chg="add mod">
          <ac:chgData name="ines fualdes" userId="91e8d58dd5578e8e" providerId="LiveId" clId="{6480EC2D-6457-475F-8F2C-08A0AE859510}" dt="2024-05-31T14:15:08.532" v="11289" actId="33524"/>
          <ac:spMkLst>
            <pc:docMk/>
            <pc:sldMk cId="0" sldId="278"/>
            <ac:spMk id="10" creationId="{813B31B7-C960-36B6-303A-E83A1A54542A}"/>
          </ac:spMkLst>
        </pc:spChg>
        <pc:spChg chg="mod">
          <ac:chgData name="ines fualdes" userId="91e8d58dd5578e8e" providerId="LiveId" clId="{6480EC2D-6457-475F-8F2C-08A0AE859510}" dt="2024-05-31T09:11:44.975" v="6685" actId="20577"/>
          <ac:spMkLst>
            <pc:docMk/>
            <pc:sldMk cId="0" sldId="278"/>
            <ac:spMk id="729" creationId="{00000000-0000-0000-0000-000000000000}"/>
          </ac:spMkLst>
        </pc:spChg>
        <pc:spChg chg="del">
          <ac:chgData name="ines fualdes" userId="91e8d58dd5578e8e" providerId="LiveId" clId="{6480EC2D-6457-475F-8F2C-08A0AE859510}" dt="2024-05-31T09:11:55.827" v="6687" actId="478"/>
          <ac:spMkLst>
            <pc:docMk/>
            <pc:sldMk cId="0" sldId="278"/>
            <ac:spMk id="730" creationId="{00000000-0000-0000-0000-000000000000}"/>
          </ac:spMkLst>
        </pc:spChg>
        <pc:spChg chg="del">
          <ac:chgData name="ines fualdes" userId="91e8d58dd5578e8e" providerId="LiveId" clId="{6480EC2D-6457-475F-8F2C-08A0AE859510}" dt="2024-05-31T09:11:51.793" v="6686" actId="478"/>
          <ac:spMkLst>
            <pc:docMk/>
            <pc:sldMk cId="0" sldId="278"/>
            <ac:spMk id="731" creationId="{00000000-0000-0000-0000-000000000000}"/>
          </ac:spMkLst>
        </pc:spChg>
        <pc:spChg chg="del">
          <ac:chgData name="ines fualdes" userId="91e8d58dd5578e8e" providerId="LiveId" clId="{6480EC2D-6457-475F-8F2C-08A0AE859510}" dt="2024-05-31T09:11:51.793" v="6686" actId="478"/>
          <ac:spMkLst>
            <pc:docMk/>
            <pc:sldMk cId="0" sldId="278"/>
            <ac:spMk id="732" creationId="{00000000-0000-0000-0000-000000000000}"/>
          </ac:spMkLst>
        </pc:spChg>
        <pc:spChg chg="del">
          <ac:chgData name="ines fualdes" userId="91e8d58dd5578e8e" providerId="LiveId" clId="{6480EC2D-6457-475F-8F2C-08A0AE859510}" dt="2024-05-31T09:11:51.793" v="6686" actId="478"/>
          <ac:spMkLst>
            <pc:docMk/>
            <pc:sldMk cId="0" sldId="278"/>
            <ac:spMk id="733" creationId="{00000000-0000-0000-0000-000000000000}"/>
          </ac:spMkLst>
        </pc:spChg>
        <pc:spChg chg="del">
          <ac:chgData name="ines fualdes" userId="91e8d58dd5578e8e" providerId="LiveId" clId="{6480EC2D-6457-475F-8F2C-08A0AE859510}" dt="2024-05-31T09:11:51.793" v="6686" actId="478"/>
          <ac:spMkLst>
            <pc:docMk/>
            <pc:sldMk cId="0" sldId="278"/>
            <ac:spMk id="734" creationId="{00000000-0000-0000-0000-000000000000}"/>
          </ac:spMkLst>
        </pc:spChg>
        <pc:spChg chg="del">
          <ac:chgData name="ines fualdes" userId="91e8d58dd5578e8e" providerId="LiveId" clId="{6480EC2D-6457-475F-8F2C-08A0AE859510}" dt="2024-05-31T09:11:51.793" v="6686" actId="478"/>
          <ac:spMkLst>
            <pc:docMk/>
            <pc:sldMk cId="0" sldId="278"/>
            <ac:spMk id="735" creationId="{00000000-0000-0000-0000-000000000000}"/>
          </ac:spMkLst>
        </pc:spChg>
        <pc:spChg chg="del">
          <ac:chgData name="ines fualdes" userId="91e8d58dd5578e8e" providerId="LiveId" clId="{6480EC2D-6457-475F-8F2C-08A0AE859510}" dt="2024-05-31T09:11:55.827" v="6687" actId="478"/>
          <ac:spMkLst>
            <pc:docMk/>
            <pc:sldMk cId="0" sldId="278"/>
            <ac:spMk id="736" creationId="{00000000-0000-0000-0000-000000000000}"/>
          </ac:spMkLst>
        </pc:spChg>
        <pc:spChg chg="del">
          <ac:chgData name="ines fualdes" userId="91e8d58dd5578e8e" providerId="LiveId" clId="{6480EC2D-6457-475F-8F2C-08A0AE859510}" dt="2024-05-31T09:11:51.793" v="6686" actId="478"/>
          <ac:spMkLst>
            <pc:docMk/>
            <pc:sldMk cId="0" sldId="278"/>
            <ac:spMk id="737" creationId="{00000000-0000-0000-0000-000000000000}"/>
          </ac:spMkLst>
        </pc:spChg>
        <pc:picChg chg="add del mod">
          <ac:chgData name="ines fualdes" userId="91e8d58dd5578e8e" providerId="LiveId" clId="{6480EC2D-6457-475F-8F2C-08A0AE859510}" dt="2024-05-31T10:00:51.742" v="7133" actId="478"/>
          <ac:picMkLst>
            <pc:docMk/>
            <pc:sldMk cId="0" sldId="278"/>
            <ac:picMk id="3" creationId="{B567E09D-F501-4BBC-6AE5-05EF3FC176DC}"/>
          </ac:picMkLst>
        </pc:picChg>
        <pc:picChg chg="add del">
          <ac:chgData name="ines fualdes" userId="91e8d58dd5578e8e" providerId="LiveId" clId="{6480EC2D-6457-475F-8F2C-08A0AE859510}" dt="2024-05-31T09:47:59.957" v="7126" actId="478"/>
          <ac:picMkLst>
            <pc:docMk/>
            <pc:sldMk cId="0" sldId="278"/>
            <ac:picMk id="5" creationId="{41C1F320-EB29-01E3-392B-C8387D585FFD}"/>
          </ac:picMkLst>
        </pc:picChg>
        <pc:picChg chg="add del mod">
          <ac:chgData name="ines fualdes" userId="91e8d58dd5578e8e" providerId="LiveId" clId="{6480EC2D-6457-475F-8F2C-08A0AE859510}" dt="2024-05-31T10:01:32.194" v="7138" actId="478"/>
          <ac:picMkLst>
            <pc:docMk/>
            <pc:sldMk cId="0" sldId="278"/>
            <ac:picMk id="7" creationId="{55768423-1853-F3C1-2F94-F9CC45E8047C}"/>
          </ac:picMkLst>
        </pc:picChg>
        <pc:picChg chg="add mod">
          <ac:chgData name="ines fualdes" userId="91e8d58dd5578e8e" providerId="LiveId" clId="{6480EC2D-6457-475F-8F2C-08A0AE859510}" dt="2024-05-31T10:12:01.972" v="7627" actId="1076"/>
          <ac:picMkLst>
            <pc:docMk/>
            <pc:sldMk cId="0" sldId="278"/>
            <ac:picMk id="9" creationId="{1D9BB4DB-B261-4ED9-22CC-7F1FCD9A7549}"/>
          </ac:picMkLst>
        </pc:picChg>
        <pc:cxnChg chg="del mod">
          <ac:chgData name="ines fualdes" userId="91e8d58dd5578e8e" providerId="LiveId" clId="{6480EC2D-6457-475F-8F2C-08A0AE859510}" dt="2024-05-31T09:11:51.793" v="6686" actId="478"/>
          <ac:cxnSpMkLst>
            <pc:docMk/>
            <pc:sldMk cId="0" sldId="278"/>
            <ac:cxnSpMk id="738" creationId="{00000000-0000-0000-0000-000000000000}"/>
          </ac:cxnSpMkLst>
        </pc:cxnChg>
        <pc:cxnChg chg="del mod">
          <ac:chgData name="ines fualdes" userId="91e8d58dd5578e8e" providerId="LiveId" clId="{6480EC2D-6457-475F-8F2C-08A0AE859510}" dt="2024-05-31T09:11:51.793" v="6686" actId="478"/>
          <ac:cxnSpMkLst>
            <pc:docMk/>
            <pc:sldMk cId="0" sldId="278"/>
            <ac:cxnSpMk id="739" creationId="{00000000-0000-0000-0000-000000000000}"/>
          </ac:cxnSpMkLst>
        </pc:cxnChg>
        <pc:cxnChg chg="del mod">
          <ac:chgData name="ines fualdes" userId="91e8d58dd5578e8e" providerId="LiveId" clId="{6480EC2D-6457-475F-8F2C-08A0AE859510}" dt="2024-05-31T09:11:51.793" v="6686" actId="478"/>
          <ac:cxnSpMkLst>
            <pc:docMk/>
            <pc:sldMk cId="0" sldId="278"/>
            <ac:cxnSpMk id="740" creationId="{00000000-0000-0000-0000-000000000000}"/>
          </ac:cxnSpMkLst>
        </pc:cxnChg>
        <pc:cxnChg chg="del mod">
          <ac:chgData name="ines fualdes" userId="91e8d58dd5578e8e" providerId="LiveId" clId="{6480EC2D-6457-475F-8F2C-08A0AE859510}" dt="2024-05-31T09:11:51.793" v="6686" actId="478"/>
          <ac:cxnSpMkLst>
            <pc:docMk/>
            <pc:sldMk cId="0" sldId="278"/>
            <ac:cxnSpMk id="741" creationId="{00000000-0000-0000-0000-000000000000}"/>
          </ac:cxnSpMkLst>
        </pc:cxnChg>
        <pc:cxnChg chg="del mod">
          <ac:chgData name="ines fualdes" userId="91e8d58dd5578e8e" providerId="LiveId" clId="{6480EC2D-6457-475F-8F2C-08A0AE859510}" dt="2024-05-31T09:11:51.793" v="6686" actId="478"/>
          <ac:cxnSpMkLst>
            <pc:docMk/>
            <pc:sldMk cId="0" sldId="278"/>
            <ac:cxnSpMk id="742" creationId="{00000000-0000-0000-0000-000000000000}"/>
          </ac:cxnSpMkLst>
        </pc:cxnChg>
        <pc:cxnChg chg="del mod">
          <ac:chgData name="ines fualdes" userId="91e8d58dd5578e8e" providerId="LiveId" clId="{6480EC2D-6457-475F-8F2C-08A0AE859510}" dt="2024-05-31T09:11:51.793" v="6686" actId="478"/>
          <ac:cxnSpMkLst>
            <pc:docMk/>
            <pc:sldMk cId="0" sldId="278"/>
            <ac:cxnSpMk id="743" creationId="{00000000-0000-0000-0000-000000000000}"/>
          </ac:cxnSpMkLst>
        </pc:cxnChg>
        <pc:cxnChg chg="del mod">
          <ac:chgData name="ines fualdes" userId="91e8d58dd5578e8e" providerId="LiveId" clId="{6480EC2D-6457-475F-8F2C-08A0AE859510}" dt="2024-05-31T09:11:51.793" v="6686" actId="478"/>
          <ac:cxnSpMkLst>
            <pc:docMk/>
            <pc:sldMk cId="0" sldId="278"/>
            <ac:cxnSpMk id="744" creationId="{00000000-0000-0000-0000-000000000000}"/>
          </ac:cxnSpMkLst>
        </pc:cxnChg>
      </pc:sldChg>
      <pc:sldChg chg="delSp modSp del mod">
        <pc:chgData name="ines fualdes" userId="91e8d58dd5578e8e" providerId="LiveId" clId="{6480EC2D-6457-475F-8F2C-08A0AE859510}" dt="2024-05-31T13:04:56.123" v="10158" actId="2696"/>
        <pc:sldMkLst>
          <pc:docMk/>
          <pc:sldMk cId="0" sldId="279"/>
        </pc:sldMkLst>
        <pc:spChg chg="mod">
          <ac:chgData name="ines fualdes" userId="91e8d58dd5578e8e" providerId="LiveId" clId="{6480EC2D-6457-475F-8F2C-08A0AE859510}" dt="2024-05-31T13:04:51.449" v="10157" actId="20577"/>
          <ac:spMkLst>
            <pc:docMk/>
            <pc:sldMk cId="0" sldId="279"/>
            <ac:spMk id="749" creationId="{00000000-0000-0000-0000-000000000000}"/>
          </ac:spMkLst>
        </pc:spChg>
        <pc:spChg chg="del">
          <ac:chgData name="ines fualdes" userId="91e8d58dd5578e8e" providerId="LiveId" clId="{6480EC2D-6457-475F-8F2C-08A0AE859510}" dt="2024-05-31T09:13:24.513" v="6744" actId="478"/>
          <ac:spMkLst>
            <pc:docMk/>
            <pc:sldMk cId="0" sldId="279"/>
            <ac:spMk id="750" creationId="{00000000-0000-0000-0000-000000000000}"/>
          </ac:spMkLst>
        </pc:spChg>
        <pc:spChg chg="del">
          <ac:chgData name="ines fualdes" userId="91e8d58dd5578e8e" providerId="LiveId" clId="{6480EC2D-6457-475F-8F2C-08A0AE859510}" dt="2024-05-31T09:13:24.513" v="6744" actId="478"/>
          <ac:spMkLst>
            <pc:docMk/>
            <pc:sldMk cId="0" sldId="279"/>
            <ac:spMk id="751" creationId="{00000000-0000-0000-0000-000000000000}"/>
          </ac:spMkLst>
        </pc:spChg>
        <pc:spChg chg="del">
          <ac:chgData name="ines fualdes" userId="91e8d58dd5578e8e" providerId="LiveId" clId="{6480EC2D-6457-475F-8F2C-08A0AE859510}" dt="2024-05-31T09:13:24.513" v="6744" actId="478"/>
          <ac:spMkLst>
            <pc:docMk/>
            <pc:sldMk cId="0" sldId="279"/>
            <ac:spMk id="752" creationId="{00000000-0000-0000-0000-000000000000}"/>
          </ac:spMkLst>
        </pc:spChg>
        <pc:spChg chg="del">
          <ac:chgData name="ines fualdes" userId="91e8d58dd5578e8e" providerId="LiveId" clId="{6480EC2D-6457-475F-8F2C-08A0AE859510}" dt="2024-05-31T09:13:24.513" v="6744" actId="478"/>
          <ac:spMkLst>
            <pc:docMk/>
            <pc:sldMk cId="0" sldId="279"/>
            <ac:spMk id="753" creationId="{00000000-0000-0000-0000-000000000000}"/>
          </ac:spMkLst>
        </pc:spChg>
        <pc:spChg chg="del">
          <ac:chgData name="ines fualdes" userId="91e8d58dd5578e8e" providerId="LiveId" clId="{6480EC2D-6457-475F-8F2C-08A0AE859510}" dt="2024-05-31T09:13:24.513" v="6744" actId="478"/>
          <ac:spMkLst>
            <pc:docMk/>
            <pc:sldMk cId="0" sldId="279"/>
            <ac:spMk id="754" creationId="{00000000-0000-0000-0000-000000000000}"/>
          </ac:spMkLst>
        </pc:spChg>
        <pc:spChg chg="del">
          <ac:chgData name="ines fualdes" userId="91e8d58dd5578e8e" providerId="LiveId" clId="{6480EC2D-6457-475F-8F2C-08A0AE859510}" dt="2024-05-31T09:13:24.513" v="6744" actId="478"/>
          <ac:spMkLst>
            <pc:docMk/>
            <pc:sldMk cId="0" sldId="279"/>
            <ac:spMk id="755" creationId="{00000000-0000-0000-0000-000000000000}"/>
          </ac:spMkLst>
        </pc:spChg>
        <pc:spChg chg="del">
          <ac:chgData name="ines fualdes" userId="91e8d58dd5578e8e" providerId="LiveId" clId="{6480EC2D-6457-475F-8F2C-08A0AE859510}" dt="2024-05-31T09:13:24.513" v="6744" actId="478"/>
          <ac:spMkLst>
            <pc:docMk/>
            <pc:sldMk cId="0" sldId="279"/>
            <ac:spMk id="756" creationId="{00000000-0000-0000-0000-000000000000}"/>
          </ac:spMkLst>
        </pc:spChg>
        <pc:spChg chg="del">
          <ac:chgData name="ines fualdes" userId="91e8d58dd5578e8e" providerId="LiveId" clId="{6480EC2D-6457-475F-8F2C-08A0AE859510}" dt="2024-05-31T09:13:24.513" v="6744" actId="478"/>
          <ac:spMkLst>
            <pc:docMk/>
            <pc:sldMk cId="0" sldId="279"/>
            <ac:spMk id="757" creationId="{00000000-0000-0000-0000-000000000000}"/>
          </ac:spMkLst>
        </pc:spChg>
        <pc:spChg chg="del">
          <ac:chgData name="ines fualdes" userId="91e8d58dd5578e8e" providerId="LiveId" clId="{6480EC2D-6457-475F-8F2C-08A0AE859510}" dt="2024-05-31T09:13:24.513" v="6744" actId="478"/>
          <ac:spMkLst>
            <pc:docMk/>
            <pc:sldMk cId="0" sldId="279"/>
            <ac:spMk id="758" creationId="{00000000-0000-0000-0000-000000000000}"/>
          </ac:spMkLst>
        </pc:spChg>
        <pc:spChg chg="del">
          <ac:chgData name="ines fualdes" userId="91e8d58dd5578e8e" providerId="LiveId" clId="{6480EC2D-6457-475F-8F2C-08A0AE859510}" dt="2024-05-31T09:13:24.513" v="6744" actId="478"/>
          <ac:spMkLst>
            <pc:docMk/>
            <pc:sldMk cId="0" sldId="279"/>
            <ac:spMk id="759" creationId="{00000000-0000-0000-0000-000000000000}"/>
          </ac:spMkLst>
        </pc:spChg>
        <pc:spChg chg="del">
          <ac:chgData name="ines fualdes" userId="91e8d58dd5578e8e" providerId="LiveId" clId="{6480EC2D-6457-475F-8F2C-08A0AE859510}" dt="2024-05-31T09:13:24.513" v="6744" actId="478"/>
          <ac:spMkLst>
            <pc:docMk/>
            <pc:sldMk cId="0" sldId="279"/>
            <ac:spMk id="760" creationId="{00000000-0000-0000-0000-000000000000}"/>
          </ac:spMkLst>
        </pc:spChg>
        <pc:spChg chg="del">
          <ac:chgData name="ines fualdes" userId="91e8d58dd5578e8e" providerId="LiveId" clId="{6480EC2D-6457-475F-8F2C-08A0AE859510}" dt="2024-05-31T09:13:24.513" v="6744" actId="478"/>
          <ac:spMkLst>
            <pc:docMk/>
            <pc:sldMk cId="0" sldId="279"/>
            <ac:spMk id="761" creationId="{00000000-0000-0000-0000-000000000000}"/>
          </ac:spMkLst>
        </pc:spChg>
        <pc:spChg chg="del">
          <ac:chgData name="ines fualdes" userId="91e8d58dd5578e8e" providerId="LiveId" clId="{6480EC2D-6457-475F-8F2C-08A0AE859510}" dt="2024-05-31T09:13:24.513" v="6744" actId="478"/>
          <ac:spMkLst>
            <pc:docMk/>
            <pc:sldMk cId="0" sldId="279"/>
            <ac:spMk id="762" creationId="{00000000-0000-0000-0000-000000000000}"/>
          </ac:spMkLst>
        </pc:spChg>
        <pc:spChg chg="del">
          <ac:chgData name="ines fualdes" userId="91e8d58dd5578e8e" providerId="LiveId" clId="{6480EC2D-6457-475F-8F2C-08A0AE859510}" dt="2024-05-31T09:13:24.513" v="6744" actId="478"/>
          <ac:spMkLst>
            <pc:docMk/>
            <pc:sldMk cId="0" sldId="279"/>
            <ac:spMk id="763" creationId="{00000000-0000-0000-0000-000000000000}"/>
          </ac:spMkLst>
        </pc:spChg>
        <pc:spChg chg="del">
          <ac:chgData name="ines fualdes" userId="91e8d58dd5578e8e" providerId="LiveId" clId="{6480EC2D-6457-475F-8F2C-08A0AE859510}" dt="2024-05-31T09:13:24.513" v="6744" actId="478"/>
          <ac:spMkLst>
            <pc:docMk/>
            <pc:sldMk cId="0" sldId="279"/>
            <ac:spMk id="764" creationId="{00000000-0000-0000-0000-000000000000}"/>
          </ac:spMkLst>
        </pc:spChg>
        <pc:spChg chg="del">
          <ac:chgData name="ines fualdes" userId="91e8d58dd5578e8e" providerId="LiveId" clId="{6480EC2D-6457-475F-8F2C-08A0AE859510}" dt="2024-05-31T09:13:24.513" v="6744" actId="478"/>
          <ac:spMkLst>
            <pc:docMk/>
            <pc:sldMk cId="0" sldId="279"/>
            <ac:spMk id="765" creationId="{00000000-0000-0000-0000-000000000000}"/>
          </ac:spMkLst>
        </pc:spChg>
        <pc:cxnChg chg="del mod">
          <ac:chgData name="ines fualdes" userId="91e8d58dd5578e8e" providerId="LiveId" clId="{6480EC2D-6457-475F-8F2C-08A0AE859510}" dt="2024-05-31T09:13:24.513" v="6744" actId="478"/>
          <ac:cxnSpMkLst>
            <pc:docMk/>
            <pc:sldMk cId="0" sldId="279"/>
            <ac:cxnSpMk id="766" creationId="{00000000-0000-0000-0000-000000000000}"/>
          </ac:cxnSpMkLst>
        </pc:cxnChg>
        <pc:cxnChg chg="del mod">
          <ac:chgData name="ines fualdes" userId="91e8d58dd5578e8e" providerId="LiveId" clId="{6480EC2D-6457-475F-8F2C-08A0AE859510}" dt="2024-05-31T09:13:24.513" v="6744" actId="478"/>
          <ac:cxnSpMkLst>
            <pc:docMk/>
            <pc:sldMk cId="0" sldId="279"/>
            <ac:cxnSpMk id="767" creationId="{00000000-0000-0000-0000-000000000000}"/>
          </ac:cxnSpMkLst>
        </pc:cxnChg>
        <pc:cxnChg chg="del mod">
          <ac:chgData name="ines fualdes" userId="91e8d58dd5578e8e" providerId="LiveId" clId="{6480EC2D-6457-475F-8F2C-08A0AE859510}" dt="2024-05-31T09:13:24.513" v="6744" actId="478"/>
          <ac:cxnSpMkLst>
            <pc:docMk/>
            <pc:sldMk cId="0" sldId="279"/>
            <ac:cxnSpMk id="768" creationId="{00000000-0000-0000-0000-000000000000}"/>
          </ac:cxnSpMkLst>
        </pc:cxnChg>
        <pc:cxnChg chg="del mod">
          <ac:chgData name="ines fualdes" userId="91e8d58dd5578e8e" providerId="LiveId" clId="{6480EC2D-6457-475F-8F2C-08A0AE859510}" dt="2024-05-31T09:13:24.513" v="6744" actId="478"/>
          <ac:cxnSpMkLst>
            <pc:docMk/>
            <pc:sldMk cId="0" sldId="279"/>
            <ac:cxnSpMk id="769" creationId="{00000000-0000-0000-0000-000000000000}"/>
          </ac:cxnSpMkLst>
        </pc:cxnChg>
      </pc:sldChg>
      <pc:sldChg chg="del">
        <pc:chgData name="ines fualdes" userId="91e8d58dd5578e8e" providerId="LiveId" clId="{6480EC2D-6457-475F-8F2C-08A0AE859510}" dt="2024-05-29T14:45:57.324" v="373" actId="47"/>
        <pc:sldMkLst>
          <pc:docMk/>
          <pc:sldMk cId="0" sldId="280"/>
        </pc:sldMkLst>
      </pc:sldChg>
      <pc:sldChg chg="del">
        <pc:chgData name="ines fualdes" userId="91e8d58dd5578e8e" providerId="LiveId" clId="{6480EC2D-6457-475F-8F2C-08A0AE859510}" dt="2024-05-29T14:45:59.358" v="374" actId="47"/>
        <pc:sldMkLst>
          <pc:docMk/>
          <pc:sldMk cId="0" sldId="281"/>
        </pc:sldMkLst>
      </pc:sldChg>
      <pc:sldChg chg="del">
        <pc:chgData name="ines fualdes" userId="91e8d58dd5578e8e" providerId="LiveId" clId="{6480EC2D-6457-475F-8F2C-08A0AE859510}" dt="2024-05-29T14:46:01.225" v="375" actId="47"/>
        <pc:sldMkLst>
          <pc:docMk/>
          <pc:sldMk cId="0" sldId="282"/>
        </pc:sldMkLst>
      </pc:sldChg>
      <pc:sldChg chg="addSp delSp modSp mod ord">
        <pc:chgData name="ines fualdes" userId="91e8d58dd5578e8e" providerId="LiveId" clId="{6480EC2D-6457-475F-8F2C-08A0AE859510}" dt="2024-05-30T08:46:27.322" v="3363" actId="1076"/>
        <pc:sldMkLst>
          <pc:docMk/>
          <pc:sldMk cId="0" sldId="283"/>
        </pc:sldMkLst>
        <pc:spChg chg="add del mod">
          <ac:chgData name="ines fualdes" userId="91e8d58dd5578e8e" providerId="LiveId" clId="{6480EC2D-6457-475F-8F2C-08A0AE859510}" dt="2024-05-30T08:41:37.025" v="3166" actId="478"/>
          <ac:spMkLst>
            <pc:docMk/>
            <pc:sldMk cId="0" sldId="283"/>
            <ac:spMk id="3" creationId="{38B501E5-1969-0A0B-C7B4-C7D4FF2C00B3}"/>
          </ac:spMkLst>
        </pc:spChg>
        <pc:spChg chg="add mod">
          <ac:chgData name="ines fualdes" userId="91e8d58dd5578e8e" providerId="LiveId" clId="{6480EC2D-6457-475F-8F2C-08A0AE859510}" dt="2024-05-30T08:46:27.322" v="3363" actId="1076"/>
          <ac:spMkLst>
            <pc:docMk/>
            <pc:sldMk cId="0" sldId="283"/>
            <ac:spMk id="4" creationId="{02E5B0BA-CAAE-D3D5-05A9-D443702FBF86}"/>
          </ac:spMkLst>
        </pc:spChg>
        <pc:spChg chg="mod">
          <ac:chgData name="ines fualdes" userId="91e8d58dd5578e8e" providerId="LiveId" clId="{6480EC2D-6457-475F-8F2C-08A0AE859510}" dt="2024-05-30T08:46:14.121" v="3361" actId="1076"/>
          <ac:spMkLst>
            <pc:docMk/>
            <pc:sldMk cId="0" sldId="283"/>
            <ac:spMk id="810" creationId="{00000000-0000-0000-0000-000000000000}"/>
          </ac:spMkLst>
        </pc:spChg>
        <pc:spChg chg="del">
          <ac:chgData name="ines fualdes" userId="91e8d58dd5578e8e" providerId="LiveId" clId="{6480EC2D-6457-475F-8F2C-08A0AE859510}" dt="2024-05-30T08:41:33.709" v="3165" actId="478"/>
          <ac:spMkLst>
            <pc:docMk/>
            <pc:sldMk cId="0" sldId="283"/>
            <ac:spMk id="811" creationId="{00000000-0000-0000-0000-000000000000}"/>
          </ac:spMkLst>
        </pc:spChg>
      </pc:sldChg>
      <pc:sldChg chg="del">
        <pc:chgData name="ines fualdes" userId="91e8d58dd5578e8e" providerId="LiveId" clId="{6480EC2D-6457-475F-8F2C-08A0AE859510}" dt="2024-05-29T14:46:10.425" v="376" actId="47"/>
        <pc:sldMkLst>
          <pc:docMk/>
          <pc:sldMk cId="0" sldId="284"/>
        </pc:sldMkLst>
      </pc:sldChg>
      <pc:sldChg chg="del">
        <pc:chgData name="ines fualdes" userId="91e8d58dd5578e8e" providerId="LiveId" clId="{6480EC2D-6457-475F-8F2C-08A0AE859510}" dt="2024-05-29T14:46:12.601" v="377" actId="47"/>
        <pc:sldMkLst>
          <pc:docMk/>
          <pc:sldMk cId="0" sldId="285"/>
        </pc:sldMkLst>
      </pc:sldChg>
      <pc:sldChg chg="del">
        <pc:chgData name="ines fualdes" userId="91e8d58dd5578e8e" providerId="LiveId" clId="{6480EC2D-6457-475F-8F2C-08A0AE859510}" dt="2024-05-29T14:46:14.877" v="378" actId="47"/>
        <pc:sldMkLst>
          <pc:docMk/>
          <pc:sldMk cId="0" sldId="286"/>
        </pc:sldMkLst>
      </pc:sldChg>
      <pc:sldChg chg="del">
        <pc:chgData name="ines fualdes" userId="91e8d58dd5578e8e" providerId="LiveId" clId="{6480EC2D-6457-475F-8F2C-08A0AE859510}" dt="2024-05-29T14:46:18.475" v="379" actId="47"/>
        <pc:sldMkLst>
          <pc:docMk/>
          <pc:sldMk cId="0" sldId="287"/>
        </pc:sldMkLst>
      </pc:sldChg>
      <pc:sldChg chg="del">
        <pc:chgData name="ines fualdes" userId="91e8d58dd5578e8e" providerId="LiveId" clId="{6480EC2D-6457-475F-8F2C-08A0AE859510}" dt="2024-05-29T14:46:38.977" v="386" actId="47"/>
        <pc:sldMkLst>
          <pc:docMk/>
          <pc:sldMk cId="0" sldId="288"/>
        </pc:sldMkLst>
      </pc:sldChg>
      <pc:sldChg chg="del">
        <pc:chgData name="ines fualdes" userId="91e8d58dd5578e8e" providerId="LiveId" clId="{6480EC2D-6457-475F-8F2C-08A0AE859510}" dt="2024-05-29T14:46:25.859" v="380" actId="47"/>
        <pc:sldMkLst>
          <pc:docMk/>
          <pc:sldMk cId="0" sldId="289"/>
        </pc:sldMkLst>
      </pc:sldChg>
      <pc:sldChg chg="add del">
        <pc:chgData name="ines fualdes" userId="91e8d58dd5578e8e" providerId="LiveId" clId="{6480EC2D-6457-475F-8F2C-08A0AE859510}" dt="2024-05-29T14:46:33.476" v="383" actId="47"/>
        <pc:sldMkLst>
          <pc:docMk/>
          <pc:sldMk cId="0" sldId="290"/>
        </pc:sldMkLst>
      </pc:sldChg>
      <pc:sldChg chg="del ord">
        <pc:chgData name="ines fualdes" userId="91e8d58dd5578e8e" providerId="LiveId" clId="{6480EC2D-6457-475F-8F2C-08A0AE859510}" dt="2024-05-31T09:14:06.366" v="6774" actId="47"/>
        <pc:sldMkLst>
          <pc:docMk/>
          <pc:sldMk cId="0" sldId="291"/>
        </pc:sldMkLst>
      </pc:sldChg>
      <pc:sldChg chg="del">
        <pc:chgData name="ines fualdes" userId="91e8d58dd5578e8e" providerId="LiveId" clId="{6480EC2D-6457-475F-8F2C-08A0AE859510}" dt="2024-05-29T14:47:08.353" v="393" actId="47"/>
        <pc:sldMkLst>
          <pc:docMk/>
          <pc:sldMk cId="0" sldId="292"/>
        </pc:sldMkLst>
      </pc:sldChg>
      <pc:sldChg chg="del">
        <pc:chgData name="ines fualdes" userId="91e8d58dd5578e8e" providerId="LiveId" clId="{6480EC2D-6457-475F-8F2C-08A0AE859510}" dt="2024-05-29T14:47:02.426" v="392" actId="47"/>
        <pc:sldMkLst>
          <pc:docMk/>
          <pc:sldMk cId="0" sldId="293"/>
        </pc:sldMkLst>
      </pc:sldChg>
      <pc:sldChg chg="del">
        <pc:chgData name="ines fualdes" userId="91e8d58dd5578e8e" providerId="LiveId" clId="{6480EC2D-6457-475F-8F2C-08A0AE859510}" dt="2024-05-29T14:46:59.710" v="391" actId="47"/>
        <pc:sldMkLst>
          <pc:docMk/>
          <pc:sldMk cId="0" sldId="294"/>
        </pc:sldMkLst>
      </pc:sldChg>
      <pc:sldChg chg="del">
        <pc:chgData name="ines fualdes" userId="91e8d58dd5578e8e" providerId="LiveId" clId="{6480EC2D-6457-475F-8F2C-08A0AE859510}" dt="2024-05-29T14:46:57.460" v="390" actId="47"/>
        <pc:sldMkLst>
          <pc:docMk/>
          <pc:sldMk cId="0" sldId="295"/>
        </pc:sldMkLst>
      </pc:sldChg>
      <pc:sldChg chg="del">
        <pc:chgData name="ines fualdes" userId="91e8d58dd5578e8e" providerId="LiveId" clId="{6480EC2D-6457-475F-8F2C-08A0AE859510}" dt="2024-05-29T14:46:55.312" v="389" actId="47"/>
        <pc:sldMkLst>
          <pc:docMk/>
          <pc:sldMk cId="0" sldId="296"/>
        </pc:sldMkLst>
      </pc:sldChg>
      <pc:sldChg chg="del">
        <pc:chgData name="ines fualdes" userId="91e8d58dd5578e8e" providerId="LiveId" clId="{6480EC2D-6457-475F-8F2C-08A0AE859510}" dt="2024-05-29T14:46:51.160" v="388" actId="47"/>
        <pc:sldMkLst>
          <pc:docMk/>
          <pc:sldMk cId="0" sldId="297"/>
        </pc:sldMkLst>
      </pc:sldChg>
      <pc:sldChg chg="del">
        <pc:chgData name="ines fualdes" userId="91e8d58dd5578e8e" providerId="LiveId" clId="{6480EC2D-6457-475F-8F2C-08A0AE859510}" dt="2024-05-31T09:14:06.766" v="6775" actId="47"/>
        <pc:sldMkLst>
          <pc:docMk/>
          <pc:sldMk cId="0" sldId="298"/>
        </pc:sldMkLst>
      </pc:sldChg>
      <pc:sldChg chg="del">
        <pc:chgData name="ines fualdes" userId="91e8d58dd5578e8e" providerId="LiveId" clId="{6480EC2D-6457-475F-8F2C-08A0AE859510}" dt="2024-05-31T09:14:07.616" v="6776" actId="47"/>
        <pc:sldMkLst>
          <pc:docMk/>
          <pc:sldMk cId="0" sldId="299"/>
        </pc:sldMkLst>
      </pc:sldChg>
      <pc:sldChg chg="del">
        <pc:chgData name="ines fualdes" userId="91e8d58dd5578e8e" providerId="LiveId" clId="{6480EC2D-6457-475F-8F2C-08A0AE859510}" dt="2024-05-31T09:14:07.850" v="6777" actId="47"/>
        <pc:sldMkLst>
          <pc:docMk/>
          <pc:sldMk cId="0" sldId="300"/>
        </pc:sldMkLst>
      </pc:sldChg>
      <pc:sldChg chg="del">
        <pc:chgData name="ines fualdes" userId="91e8d58dd5578e8e" providerId="LiveId" clId="{6480EC2D-6457-475F-8F2C-08A0AE859510}" dt="2024-05-31T09:14:08.416" v="6778" actId="47"/>
        <pc:sldMkLst>
          <pc:docMk/>
          <pc:sldMk cId="0" sldId="301"/>
        </pc:sldMkLst>
      </pc:sldChg>
      <pc:sldChg chg="del">
        <pc:chgData name="ines fualdes" userId="91e8d58dd5578e8e" providerId="LiveId" clId="{6480EC2D-6457-475F-8F2C-08A0AE859510}" dt="2024-05-31T09:14:08.816" v="6779" actId="47"/>
        <pc:sldMkLst>
          <pc:docMk/>
          <pc:sldMk cId="0" sldId="302"/>
        </pc:sldMkLst>
      </pc:sldChg>
      <pc:sldChg chg="del">
        <pc:chgData name="ines fualdes" userId="91e8d58dd5578e8e" providerId="LiveId" clId="{6480EC2D-6457-475F-8F2C-08A0AE859510}" dt="2024-05-31T09:14:09.250" v="6780" actId="47"/>
        <pc:sldMkLst>
          <pc:docMk/>
          <pc:sldMk cId="0" sldId="303"/>
        </pc:sldMkLst>
      </pc:sldChg>
      <pc:sldChg chg="del">
        <pc:chgData name="ines fualdes" userId="91e8d58dd5578e8e" providerId="LiveId" clId="{6480EC2D-6457-475F-8F2C-08A0AE859510}" dt="2024-05-31T14:17:26.196" v="11351" actId="47"/>
        <pc:sldMkLst>
          <pc:docMk/>
          <pc:sldMk cId="0" sldId="304"/>
        </pc:sldMkLst>
      </pc:sldChg>
      <pc:sldChg chg="del">
        <pc:chgData name="ines fualdes" userId="91e8d58dd5578e8e" providerId="LiveId" clId="{6480EC2D-6457-475F-8F2C-08A0AE859510}" dt="2024-05-31T14:17:27.331" v="11352" actId="47"/>
        <pc:sldMkLst>
          <pc:docMk/>
          <pc:sldMk cId="0" sldId="305"/>
        </pc:sldMkLst>
      </pc:sldChg>
      <pc:sldChg chg="del">
        <pc:chgData name="ines fualdes" userId="91e8d58dd5578e8e" providerId="LiveId" clId="{6480EC2D-6457-475F-8F2C-08A0AE859510}" dt="2024-05-31T14:17:36.780" v="11353" actId="47"/>
        <pc:sldMkLst>
          <pc:docMk/>
          <pc:sldMk cId="0" sldId="306"/>
        </pc:sldMkLst>
      </pc:sldChg>
      <pc:sldChg chg="del">
        <pc:chgData name="ines fualdes" userId="91e8d58dd5578e8e" providerId="LiveId" clId="{6480EC2D-6457-475F-8F2C-08A0AE859510}" dt="2024-05-31T09:14:22.033" v="6781" actId="47"/>
        <pc:sldMkLst>
          <pc:docMk/>
          <pc:sldMk cId="0" sldId="307"/>
        </pc:sldMkLst>
      </pc:sldChg>
      <pc:sldChg chg="del">
        <pc:chgData name="ines fualdes" userId="91e8d58dd5578e8e" providerId="LiveId" clId="{6480EC2D-6457-475F-8F2C-08A0AE859510}" dt="2024-05-31T14:17:37.880" v="11354" actId="47"/>
        <pc:sldMkLst>
          <pc:docMk/>
          <pc:sldMk cId="0" sldId="308"/>
        </pc:sldMkLst>
      </pc:sldChg>
      <pc:sldChg chg="del">
        <pc:chgData name="ines fualdes" userId="91e8d58dd5578e8e" providerId="LiveId" clId="{6480EC2D-6457-475F-8F2C-08A0AE859510}" dt="2024-05-31T09:14:26.602" v="6782" actId="47"/>
        <pc:sldMkLst>
          <pc:docMk/>
          <pc:sldMk cId="0" sldId="309"/>
        </pc:sldMkLst>
      </pc:sldChg>
      <pc:sldChg chg="del">
        <pc:chgData name="ines fualdes" userId="91e8d58dd5578e8e" providerId="LiveId" clId="{6480EC2D-6457-475F-8F2C-08A0AE859510}" dt="2024-05-31T09:14:28.117" v="6783" actId="47"/>
        <pc:sldMkLst>
          <pc:docMk/>
          <pc:sldMk cId="0" sldId="310"/>
        </pc:sldMkLst>
      </pc:sldChg>
      <pc:sldChg chg="del">
        <pc:chgData name="ines fualdes" userId="91e8d58dd5578e8e" providerId="LiveId" clId="{6480EC2D-6457-475F-8F2C-08A0AE859510}" dt="2024-05-29T14:46:43.226" v="387" actId="47"/>
        <pc:sldMkLst>
          <pc:docMk/>
          <pc:sldMk cId="0" sldId="311"/>
        </pc:sldMkLst>
      </pc:sldChg>
      <pc:sldChg chg="addSp delSp modSp new mod">
        <pc:chgData name="ines fualdes" userId="91e8d58dd5578e8e" providerId="LiveId" clId="{6480EC2D-6457-475F-8F2C-08A0AE859510}" dt="2024-05-30T08:39:47.775" v="3162" actId="20577"/>
        <pc:sldMkLst>
          <pc:docMk/>
          <pc:sldMk cId="1777219210" sldId="312"/>
        </pc:sldMkLst>
        <pc:spChg chg="mod">
          <ac:chgData name="ines fualdes" userId="91e8d58dd5578e8e" providerId="LiveId" clId="{6480EC2D-6457-475F-8F2C-08A0AE859510}" dt="2024-05-29T14:34:00.970" v="140" actId="1076"/>
          <ac:spMkLst>
            <pc:docMk/>
            <pc:sldMk cId="1777219210" sldId="312"/>
            <ac:spMk id="2" creationId="{3142B61D-9AC2-C6CD-527B-A6870E24F2E1}"/>
          </ac:spMkLst>
        </pc:spChg>
        <pc:spChg chg="del">
          <ac:chgData name="ines fualdes" userId="91e8d58dd5578e8e" providerId="LiveId" clId="{6480EC2D-6457-475F-8F2C-08A0AE859510}" dt="2024-05-29T14:32:55.706" v="121" actId="478"/>
          <ac:spMkLst>
            <pc:docMk/>
            <pc:sldMk cId="1777219210" sldId="312"/>
            <ac:spMk id="3" creationId="{E4B6DF3A-CD70-9E2B-8D14-229E5410412C}"/>
          </ac:spMkLst>
        </pc:spChg>
        <pc:spChg chg="add mod">
          <ac:chgData name="ines fualdes" userId="91e8d58dd5578e8e" providerId="LiveId" clId="{6480EC2D-6457-475F-8F2C-08A0AE859510}" dt="2024-05-29T14:32:42.372" v="119"/>
          <ac:spMkLst>
            <pc:docMk/>
            <pc:sldMk cId="1777219210" sldId="312"/>
            <ac:spMk id="5" creationId="{5D96812F-5E13-EC73-05C6-F7A840A0FEDC}"/>
          </ac:spMkLst>
        </pc:spChg>
        <pc:spChg chg="add mod">
          <ac:chgData name="ines fualdes" userId="91e8d58dd5578e8e" providerId="LiveId" clId="{6480EC2D-6457-475F-8F2C-08A0AE859510}" dt="2024-05-29T14:34:09.042" v="141" actId="164"/>
          <ac:spMkLst>
            <pc:docMk/>
            <pc:sldMk cId="1777219210" sldId="312"/>
            <ac:spMk id="6" creationId="{F738187C-DA58-284B-6B58-B8054B7A52F3}"/>
          </ac:spMkLst>
        </pc:spChg>
        <pc:spChg chg="add mod">
          <ac:chgData name="ines fualdes" userId="91e8d58dd5578e8e" providerId="LiveId" clId="{6480EC2D-6457-475F-8F2C-08A0AE859510}" dt="2024-05-29T14:34:09.042" v="141" actId="164"/>
          <ac:spMkLst>
            <pc:docMk/>
            <pc:sldMk cId="1777219210" sldId="312"/>
            <ac:spMk id="7" creationId="{38137DC8-82D6-0950-C621-CCFEC2FA0F02}"/>
          </ac:spMkLst>
        </pc:spChg>
        <pc:spChg chg="add mod">
          <ac:chgData name="ines fualdes" userId="91e8d58dd5578e8e" providerId="LiveId" clId="{6480EC2D-6457-475F-8F2C-08A0AE859510}" dt="2024-05-29T14:34:16.543" v="143"/>
          <ac:spMkLst>
            <pc:docMk/>
            <pc:sldMk cId="1777219210" sldId="312"/>
            <ac:spMk id="9" creationId="{2D542923-680E-4791-E44F-6F5F00875F0C}"/>
          </ac:spMkLst>
        </pc:spChg>
        <pc:spChg chg="add mod">
          <ac:chgData name="ines fualdes" userId="91e8d58dd5578e8e" providerId="LiveId" clId="{6480EC2D-6457-475F-8F2C-08A0AE859510}" dt="2024-05-29T14:34:17.093" v="144"/>
          <ac:spMkLst>
            <pc:docMk/>
            <pc:sldMk cId="1777219210" sldId="312"/>
            <ac:spMk id="10" creationId="{72E7229A-8706-9286-302F-B3636E28A8E2}"/>
          </ac:spMkLst>
        </pc:spChg>
        <pc:spChg chg="add mod">
          <ac:chgData name="ines fualdes" userId="91e8d58dd5578e8e" providerId="LiveId" clId="{6480EC2D-6457-475F-8F2C-08A0AE859510}" dt="2024-05-29T14:34:17.410" v="145"/>
          <ac:spMkLst>
            <pc:docMk/>
            <pc:sldMk cId="1777219210" sldId="312"/>
            <ac:spMk id="11" creationId="{C67DD4EF-B052-9F58-FB7E-BCCFDC6FB318}"/>
          </ac:spMkLst>
        </pc:spChg>
        <pc:spChg chg="add mod">
          <ac:chgData name="ines fualdes" userId="91e8d58dd5578e8e" providerId="LiveId" clId="{6480EC2D-6457-475F-8F2C-08A0AE859510}" dt="2024-05-29T14:34:17.912" v="146"/>
          <ac:spMkLst>
            <pc:docMk/>
            <pc:sldMk cId="1777219210" sldId="312"/>
            <ac:spMk id="12" creationId="{7C149A90-BAE8-AE79-9CBA-C30A3E7BFC44}"/>
          </ac:spMkLst>
        </pc:spChg>
        <pc:spChg chg="add mod">
          <ac:chgData name="ines fualdes" userId="91e8d58dd5578e8e" providerId="LiveId" clId="{6480EC2D-6457-475F-8F2C-08A0AE859510}" dt="2024-05-29T14:34:21.595" v="149" actId="1076"/>
          <ac:spMkLst>
            <pc:docMk/>
            <pc:sldMk cId="1777219210" sldId="312"/>
            <ac:spMk id="13" creationId="{B26504BB-EDCB-2B2D-5D87-74AF2A440427}"/>
          </ac:spMkLst>
        </pc:spChg>
        <pc:spChg chg="mod">
          <ac:chgData name="ines fualdes" userId="91e8d58dd5578e8e" providerId="LiveId" clId="{6480EC2D-6457-475F-8F2C-08A0AE859510}" dt="2024-05-29T14:34:28.260" v="150"/>
          <ac:spMkLst>
            <pc:docMk/>
            <pc:sldMk cId="1777219210" sldId="312"/>
            <ac:spMk id="15" creationId="{132722A8-CE74-B630-C60C-CC23F28C6E54}"/>
          </ac:spMkLst>
        </pc:spChg>
        <pc:spChg chg="mod">
          <ac:chgData name="ines fualdes" userId="91e8d58dd5578e8e" providerId="LiveId" clId="{6480EC2D-6457-475F-8F2C-08A0AE859510}" dt="2024-05-29T14:34:51.361" v="169" actId="20577"/>
          <ac:spMkLst>
            <pc:docMk/>
            <pc:sldMk cId="1777219210" sldId="312"/>
            <ac:spMk id="16" creationId="{5F84709E-35F3-88CA-E96C-BA39B441BF47}"/>
          </ac:spMkLst>
        </pc:spChg>
        <pc:spChg chg="mod">
          <ac:chgData name="ines fualdes" userId="91e8d58dd5578e8e" providerId="LiveId" clId="{6480EC2D-6457-475F-8F2C-08A0AE859510}" dt="2024-05-29T14:34:28.752" v="151"/>
          <ac:spMkLst>
            <pc:docMk/>
            <pc:sldMk cId="1777219210" sldId="312"/>
            <ac:spMk id="18" creationId="{BD53400C-6A1E-2A1F-FDED-1656C9AEE2E4}"/>
          </ac:spMkLst>
        </pc:spChg>
        <pc:spChg chg="mod">
          <ac:chgData name="ines fualdes" userId="91e8d58dd5578e8e" providerId="LiveId" clId="{6480EC2D-6457-475F-8F2C-08A0AE859510}" dt="2024-05-29T14:34:45.366" v="166" actId="20577"/>
          <ac:spMkLst>
            <pc:docMk/>
            <pc:sldMk cId="1777219210" sldId="312"/>
            <ac:spMk id="19" creationId="{FFD093F2-D51C-3AFE-C6C5-778C962ED782}"/>
          </ac:spMkLst>
        </pc:spChg>
        <pc:spChg chg="mod">
          <ac:chgData name="ines fualdes" userId="91e8d58dd5578e8e" providerId="LiveId" clId="{6480EC2D-6457-475F-8F2C-08A0AE859510}" dt="2024-05-29T14:34:29.043" v="152"/>
          <ac:spMkLst>
            <pc:docMk/>
            <pc:sldMk cId="1777219210" sldId="312"/>
            <ac:spMk id="21" creationId="{DFEC5851-85C3-9998-2F00-C25D5F9581EA}"/>
          </ac:spMkLst>
        </pc:spChg>
        <pc:spChg chg="mod">
          <ac:chgData name="ines fualdes" userId="91e8d58dd5578e8e" providerId="LiveId" clId="{6480EC2D-6457-475F-8F2C-08A0AE859510}" dt="2024-05-29T14:34:42.528" v="163" actId="20577"/>
          <ac:spMkLst>
            <pc:docMk/>
            <pc:sldMk cId="1777219210" sldId="312"/>
            <ac:spMk id="22" creationId="{D5E45EA3-99CA-FDBA-B171-45BC24B21FD4}"/>
          </ac:spMkLst>
        </pc:spChg>
        <pc:spChg chg="mod">
          <ac:chgData name="ines fualdes" userId="91e8d58dd5578e8e" providerId="LiveId" clId="{6480EC2D-6457-475F-8F2C-08A0AE859510}" dt="2024-05-29T14:34:29.310" v="153"/>
          <ac:spMkLst>
            <pc:docMk/>
            <pc:sldMk cId="1777219210" sldId="312"/>
            <ac:spMk id="24" creationId="{F1520F76-B87D-8768-EBC6-7FD0CB497794}"/>
          </ac:spMkLst>
        </pc:spChg>
        <pc:spChg chg="mod">
          <ac:chgData name="ines fualdes" userId="91e8d58dd5578e8e" providerId="LiveId" clId="{6480EC2D-6457-475F-8F2C-08A0AE859510}" dt="2024-05-29T14:34:39.644" v="160" actId="20577"/>
          <ac:spMkLst>
            <pc:docMk/>
            <pc:sldMk cId="1777219210" sldId="312"/>
            <ac:spMk id="25" creationId="{682759DE-0941-2D98-8B7C-809496364C52}"/>
          </ac:spMkLst>
        </pc:spChg>
        <pc:spChg chg="mod">
          <ac:chgData name="ines fualdes" userId="91e8d58dd5578e8e" providerId="LiveId" clId="{6480EC2D-6457-475F-8F2C-08A0AE859510}" dt="2024-05-29T14:34:30.177" v="154"/>
          <ac:spMkLst>
            <pc:docMk/>
            <pc:sldMk cId="1777219210" sldId="312"/>
            <ac:spMk id="27" creationId="{0C4AF2D5-C2D9-36E3-75D9-91A3F4A4CBFD}"/>
          </ac:spMkLst>
        </pc:spChg>
        <pc:spChg chg="mod">
          <ac:chgData name="ines fualdes" userId="91e8d58dd5578e8e" providerId="LiveId" clId="{6480EC2D-6457-475F-8F2C-08A0AE859510}" dt="2024-05-29T14:34:34.801" v="157" actId="20577"/>
          <ac:spMkLst>
            <pc:docMk/>
            <pc:sldMk cId="1777219210" sldId="312"/>
            <ac:spMk id="28" creationId="{CC3D2882-D861-A875-C20A-FC09F734EE78}"/>
          </ac:spMkLst>
        </pc:spChg>
        <pc:spChg chg="add mod">
          <ac:chgData name="ines fualdes" userId="91e8d58dd5578e8e" providerId="LiveId" clId="{6480EC2D-6457-475F-8F2C-08A0AE859510}" dt="2024-05-29T14:41:18.712" v="324" actId="404"/>
          <ac:spMkLst>
            <pc:docMk/>
            <pc:sldMk cId="1777219210" sldId="312"/>
            <ac:spMk id="29" creationId="{F1E44925-BF0D-ADEC-6C0C-54D1EF3A324A}"/>
          </ac:spMkLst>
        </pc:spChg>
        <pc:spChg chg="add mod">
          <ac:chgData name="ines fualdes" userId="91e8d58dd5578e8e" providerId="LiveId" clId="{6480EC2D-6457-475F-8F2C-08A0AE859510}" dt="2024-05-29T14:42:09.047" v="335" actId="14100"/>
          <ac:spMkLst>
            <pc:docMk/>
            <pc:sldMk cId="1777219210" sldId="312"/>
            <ac:spMk id="30" creationId="{AD65A571-6B3A-52B6-6CD5-C55E7F9BC03C}"/>
          </ac:spMkLst>
        </pc:spChg>
        <pc:spChg chg="add mod">
          <ac:chgData name="ines fualdes" userId="91e8d58dd5578e8e" providerId="LiveId" clId="{6480EC2D-6457-475F-8F2C-08A0AE859510}" dt="2024-05-29T14:41:33.463" v="327" actId="108"/>
          <ac:spMkLst>
            <pc:docMk/>
            <pc:sldMk cId="1777219210" sldId="312"/>
            <ac:spMk id="31" creationId="{08C0D419-68FE-30D4-1999-C2222300A89C}"/>
          </ac:spMkLst>
        </pc:spChg>
        <pc:spChg chg="add mod">
          <ac:chgData name="ines fualdes" userId="91e8d58dd5578e8e" providerId="LiveId" clId="{6480EC2D-6457-475F-8F2C-08A0AE859510}" dt="2024-05-29T14:41:37.211" v="328" actId="108"/>
          <ac:spMkLst>
            <pc:docMk/>
            <pc:sldMk cId="1777219210" sldId="312"/>
            <ac:spMk id="32" creationId="{AC73D8E9-816A-F7A2-FFA0-478D5BCFD43E}"/>
          </ac:spMkLst>
        </pc:spChg>
        <pc:spChg chg="add mod">
          <ac:chgData name="ines fualdes" userId="91e8d58dd5578e8e" providerId="LiveId" clId="{6480EC2D-6457-475F-8F2C-08A0AE859510}" dt="2024-05-29T14:41:40.811" v="329" actId="108"/>
          <ac:spMkLst>
            <pc:docMk/>
            <pc:sldMk cId="1777219210" sldId="312"/>
            <ac:spMk id="33" creationId="{D34B871E-3CBF-F8CC-0D6B-0F1CA66E25E8}"/>
          </ac:spMkLst>
        </pc:spChg>
        <pc:spChg chg="add mod">
          <ac:chgData name="ines fualdes" userId="91e8d58dd5578e8e" providerId="LiveId" clId="{6480EC2D-6457-475F-8F2C-08A0AE859510}" dt="2024-05-30T08:39:47.775" v="3162" actId="20577"/>
          <ac:spMkLst>
            <pc:docMk/>
            <pc:sldMk cId="1777219210" sldId="312"/>
            <ac:spMk id="34" creationId="{234F1242-D1DB-FE81-B236-4D0D1BE26E6D}"/>
          </ac:spMkLst>
        </pc:spChg>
        <pc:spChg chg="add del mod">
          <ac:chgData name="ines fualdes" userId="91e8d58dd5578e8e" providerId="LiveId" clId="{6480EC2D-6457-475F-8F2C-08A0AE859510}" dt="2024-05-29T14:32:30.438" v="116"/>
          <ac:spMkLst>
            <pc:docMk/>
            <pc:sldMk cId="1777219210" sldId="312"/>
            <ac:spMk id="415" creationId="{00000000-0000-0000-0000-000000000000}"/>
          </ac:spMkLst>
        </pc:spChg>
        <pc:grpChg chg="add mod">
          <ac:chgData name="ines fualdes" userId="91e8d58dd5578e8e" providerId="LiveId" clId="{6480EC2D-6457-475F-8F2C-08A0AE859510}" dt="2024-05-29T14:42:15.131" v="336" actId="1076"/>
          <ac:grpSpMkLst>
            <pc:docMk/>
            <pc:sldMk cId="1777219210" sldId="312"/>
            <ac:grpSpMk id="8" creationId="{5CF69F17-4738-A040-65FA-D6C3ED8F939F}"/>
          </ac:grpSpMkLst>
        </pc:grpChg>
        <pc:grpChg chg="add mod">
          <ac:chgData name="ines fualdes" userId="91e8d58dd5578e8e" providerId="LiveId" clId="{6480EC2D-6457-475F-8F2C-08A0AE859510}" dt="2024-05-29T14:37:53.286" v="249" actId="1076"/>
          <ac:grpSpMkLst>
            <pc:docMk/>
            <pc:sldMk cId="1777219210" sldId="312"/>
            <ac:grpSpMk id="14" creationId="{E38F3BDC-EAB9-DE61-EE6F-B121BC8E08F8}"/>
          </ac:grpSpMkLst>
        </pc:grpChg>
        <pc:grpChg chg="add mod">
          <ac:chgData name="ines fualdes" userId="91e8d58dd5578e8e" providerId="LiveId" clId="{6480EC2D-6457-475F-8F2C-08A0AE859510}" dt="2024-05-29T14:37:44.969" v="248" actId="1076"/>
          <ac:grpSpMkLst>
            <pc:docMk/>
            <pc:sldMk cId="1777219210" sldId="312"/>
            <ac:grpSpMk id="17" creationId="{5A3B5D3F-34BD-CA2F-1CD0-A50F4DBD3FED}"/>
          </ac:grpSpMkLst>
        </pc:grpChg>
        <pc:grpChg chg="add mod">
          <ac:chgData name="ines fualdes" userId="91e8d58dd5578e8e" providerId="LiveId" clId="{6480EC2D-6457-475F-8F2C-08A0AE859510}" dt="2024-05-29T14:42:18.230" v="337" actId="1076"/>
          <ac:grpSpMkLst>
            <pc:docMk/>
            <pc:sldMk cId="1777219210" sldId="312"/>
            <ac:grpSpMk id="20" creationId="{66B556EF-FBB0-766F-3814-8CF31FDE1295}"/>
          </ac:grpSpMkLst>
        </pc:grpChg>
        <pc:grpChg chg="add mod">
          <ac:chgData name="ines fualdes" userId="91e8d58dd5578e8e" providerId="LiveId" clId="{6480EC2D-6457-475F-8F2C-08A0AE859510}" dt="2024-05-29T14:38:16.487" v="253" actId="1076"/>
          <ac:grpSpMkLst>
            <pc:docMk/>
            <pc:sldMk cId="1777219210" sldId="312"/>
            <ac:grpSpMk id="23" creationId="{7A936CC8-7A97-EB39-8B30-93F43EDD4794}"/>
          </ac:grpSpMkLst>
        </pc:grpChg>
        <pc:grpChg chg="add mod">
          <ac:chgData name="ines fualdes" userId="91e8d58dd5578e8e" providerId="LiveId" clId="{6480EC2D-6457-475F-8F2C-08A0AE859510}" dt="2024-05-29T14:38:05.137" v="251" actId="1076"/>
          <ac:grpSpMkLst>
            <pc:docMk/>
            <pc:sldMk cId="1777219210" sldId="312"/>
            <ac:grpSpMk id="26" creationId="{3B31C3CC-0C9B-03D9-8376-63F1114283AA}"/>
          </ac:grpSpMkLst>
        </pc:grpChg>
        <pc:graphicFrameChg chg="add del mod modGraphic">
          <ac:chgData name="ines fualdes" userId="91e8d58dd5578e8e" providerId="LiveId" clId="{6480EC2D-6457-475F-8F2C-08A0AE859510}" dt="2024-05-29T14:32:04.920" v="110" actId="478"/>
          <ac:graphicFrameMkLst>
            <pc:docMk/>
            <pc:sldMk cId="1777219210" sldId="312"/>
            <ac:graphicFrameMk id="4" creationId="{DBB0B442-7DDF-555D-F970-90603AA9C1E6}"/>
          </ac:graphicFrameMkLst>
        </pc:graphicFrameChg>
      </pc:sldChg>
      <pc:sldChg chg="modSp add mod">
        <pc:chgData name="ines fualdes" userId="91e8d58dd5578e8e" providerId="LiveId" clId="{6480EC2D-6457-475F-8F2C-08A0AE859510}" dt="2024-05-31T14:01:06.643" v="11205" actId="20577"/>
        <pc:sldMkLst>
          <pc:docMk/>
          <pc:sldMk cId="1885428367" sldId="313"/>
        </pc:sldMkLst>
        <pc:spChg chg="mod">
          <ac:chgData name="ines fualdes" userId="91e8d58dd5578e8e" providerId="LiveId" clId="{6480EC2D-6457-475F-8F2C-08A0AE859510}" dt="2024-05-29T15:35:41.190" v="2343" actId="20577"/>
          <ac:spMkLst>
            <pc:docMk/>
            <pc:sldMk cId="1885428367" sldId="313"/>
            <ac:spMk id="474" creationId="{00000000-0000-0000-0000-000000000000}"/>
          </ac:spMkLst>
        </pc:spChg>
        <pc:spChg chg="mod">
          <ac:chgData name="ines fualdes" userId="91e8d58dd5578e8e" providerId="LiveId" clId="{6480EC2D-6457-475F-8F2C-08A0AE859510}" dt="2024-05-29T15:46:09.403" v="2935" actId="1076"/>
          <ac:spMkLst>
            <pc:docMk/>
            <pc:sldMk cId="1885428367" sldId="313"/>
            <ac:spMk id="475" creationId="{00000000-0000-0000-0000-000000000000}"/>
          </ac:spMkLst>
        </pc:spChg>
        <pc:spChg chg="mod">
          <ac:chgData name="ines fualdes" userId="91e8d58dd5578e8e" providerId="LiveId" clId="{6480EC2D-6457-475F-8F2C-08A0AE859510}" dt="2024-05-29T15:46:19.520" v="2937" actId="1076"/>
          <ac:spMkLst>
            <pc:docMk/>
            <pc:sldMk cId="1885428367" sldId="313"/>
            <ac:spMk id="476" creationId="{00000000-0000-0000-0000-000000000000}"/>
          </ac:spMkLst>
        </pc:spChg>
        <pc:spChg chg="mod">
          <ac:chgData name="ines fualdes" userId="91e8d58dd5578e8e" providerId="LiveId" clId="{6480EC2D-6457-475F-8F2C-08A0AE859510}" dt="2024-05-29T15:45:52.569" v="2931" actId="1076"/>
          <ac:spMkLst>
            <pc:docMk/>
            <pc:sldMk cId="1885428367" sldId="313"/>
            <ac:spMk id="477" creationId="{00000000-0000-0000-0000-000000000000}"/>
          </ac:spMkLst>
        </pc:spChg>
        <pc:spChg chg="mod">
          <ac:chgData name="ines fualdes" userId="91e8d58dd5578e8e" providerId="LiveId" clId="{6480EC2D-6457-475F-8F2C-08A0AE859510}" dt="2024-05-31T14:01:06.643" v="11205" actId="20577"/>
          <ac:spMkLst>
            <pc:docMk/>
            <pc:sldMk cId="1885428367" sldId="313"/>
            <ac:spMk id="478" creationId="{00000000-0000-0000-0000-000000000000}"/>
          </ac:spMkLst>
        </pc:spChg>
        <pc:spChg chg="mod">
          <ac:chgData name="ines fualdes" userId="91e8d58dd5578e8e" providerId="LiveId" clId="{6480EC2D-6457-475F-8F2C-08A0AE859510}" dt="2024-05-29T15:45:59.486" v="2933" actId="1076"/>
          <ac:spMkLst>
            <pc:docMk/>
            <pc:sldMk cId="1885428367" sldId="313"/>
            <ac:spMk id="479" creationId="{00000000-0000-0000-0000-000000000000}"/>
          </ac:spMkLst>
        </pc:spChg>
        <pc:spChg chg="mod">
          <ac:chgData name="ines fualdes" userId="91e8d58dd5578e8e" providerId="LiveId" clId="{6480EC2D-6457-475F-8F2C-08A0AE859510}" dt="2024-05-29T15:46:33.854" v="2940" actId="1076"/>
          <ac:spMkLst>
            <pc:docMk/>
            <pc:sldMk cId="1885428367" sldId="313"/>
            <ac:spMk id="480" creationId="{00000000-0000-0000-0000-000000000000}"/>
          </ac:spMkLst>
        </pc:spChg>
        <pc:spChg chg="mod">
          <ac:chgData name="ines fualdes" userId="91e8d58dd5578e8e" providerId="LiveId" clId="{6480EC2D-6457-475F-8F2C-08A0AE859510}" dt="2024-05-29T15:45:24.167" v="2924" actId="1076"/>
          <ac:spMkLst>
            <pc:docMk/>
            <pc:sldMk cId="1885428367" sldId="313"/>
            <ac:spMk id="481" creationId="{00000000-0000-0000-0000-000000000000}"/>
          </ac:spMkLst>
        </pc:spChg>
        <pc:spChg chg="mod">
          <ac:chgData name="ines fualdes" userId="91e8d58dd5578e8e" providerId="LiveId" clId="{6480EC2D-6457-475F-8F2C-08A0AE859510}" dt="2024-05-29T15:46:41.588" v="2942" actId="1076"/>
          <ac:spMkLst>
            <pc:docMk/>
            <pc:sldMk cId="1885428367" sldId="313"/>
            <ac:spMk id="482" creationId="{00000000-0000-0000-0000-000000000000}"/>
          </ac:spMkLst>
        </pc:spChg>
        <pc:spChg chg="mod">
          <ac:chgData name="ines fualdes" userId="91e8d58dd5578e8e" providerId="LiveId" clId="{6480EC2D-6457-475F-8F2C-08A0AE859510}" dt="2024-05-29T15:46:38.454" v="2941" actId="1076"/>
          <ac:spMkLst>
            <pc:docMk/>
            <pc:sldMk cId="1885428367" sldId="313"/>
            <ac:spMk id="483" creationId="{00000000-0000-0000-0000-000000000000}"/>
          </ac:spMkLst>
        </pc:spChg>
      </pc:sldChg>
      <pc:sldChg chg="addSp delSp modSp add mod">
        <pc:chgData name="ines fualdes" userId="91e8d58dd5578e8e" providerId="LiveId" clId="{6480EC2D-6457-475F-8F2C-08A0AE859510}" dt="2024-05-31T14:02:23.972" v="11207" actId="20577"/>
        <pc:sldMkLst>
          <pc:docMk/>
          <pc:sldMk cId="4097699491" sldId="314"/>
        </pc:sldMkLst>
        <pc:spChg chg="add mod">
          <ac:chgData name="ines fualdes" userId="91e8d58dd5578e8e" providerId="LiveId" clId="{6480EC2D-6457-475F-8F2C-08A0AE859510}" dt="2024-05-30T10:01:36.162" v="5343" actId="1076"/>
          <ac:spMkLst>
            <pc:docMk/>
            <pc:sldMk cId="4097699491" sldId="314"/>
            <ac:spMk id="2" creationId="{3BB8AEF5-A6B1-EFA9-137B-689FEFEBE3AB}"/>
          </ac:spMkLst>
        </pc:spChg>
        <pc:spChg chg="add del mod">
          <ac:chgData name="ines fualdes" userId="91e8d58dd5578e8e" providerId="LiveId" clId="{6480EC2D-6457-475F-8F2C-08A0AE859510}" dt="2024-05-30T08:56:56.550" v="3397"/>
          <ac:spMkLst>
            <pc:docMk/>
            <pc:sldMk cId="4097699491" sldId="314"/>
            <ac:spMk id="3" creationId="{3461B95D-079B-4716-5D69-A45558332881}"/>
          </ac:spMkLst>
        </pc:spChg>
        <pc:spChg chg="mod">
          <ac:chgData name="ines fualdes" userId="91e8d58dd5578e8e" providerId="LiveId" clId="{6480EC2D-6457-475F-8F2C-08A0AE859510}" dt="2024-05-31T12:30:55.773" v="9822" actId="20577"/>
          <ac:spMkLst>
            <pc:docMk/>
            <pc:sldMk cId="4097699491" sldId="314"/>
            <ac:spMk id="4" creationId="{D52B3154-305E-3F4A-339B-9622AFB2243C}"/>
          </ac:spMkLst>
        </pc:spChg>
        <pc:spChg chg="add mod">
          <ac:chgData name="ines fualdes" userId="91e8d58dd5578e8e" providerId="LiveId" clId="{6480EC2D-6457-475F-8F2C-08A0AE859510}" dt="2024-05-31T14:02:23.972" v="11207" actId="20577"/>
          <ac:spMkLst>
            <pc:docMk/>
            <pc:sldMk cId="4097699491" sldId="314"/>
            <ac:spMk id="5" creationId="{2BC851EF-7757-E54E-4A73-14658AF44D79}"/>
          </ac:spMkLst>
        </pc:spChg>
        <pc:spChg chg="mod">
          <ac:chgData name="ines fualdes" userId="91e8d58dd5578e8e" providerId="LiveId" clId="{6480EC2D-6457-475F-8F2C-08A0AE859510}" dt="2024-05-30T09:02:37.549" v="3967" actId="1076"/>
          <ac:spMkLst>
            <pc:docMk/>
            <pc:sldMk cId="4097699491" sldId="314"/>
            <ac:spMk id="458" creationId="{00000000-0000-0000-0000-000000000000}"/>
          </ac:spMkLst>
        </pc:spChg>
        <pc:picChg chg="del">
          <ac:chgData name="ines fualdes" userId="91e8d58dd5578e8e" providerId="LiveId" clId="{6480EC2D-6457-475F-8F2C-08A0AE859510}" dt="2024-05-29T15:52:12.236" v="3012" actId="478"/>
          <ac:picMkLst>
            <pc:docMk/>
            <pc:sldMk cId="4097699491" sldId="314"/>
            <ac:picMk id="2050" creationId="{7D5C178E-FFBA-079B-FFA0-33040A2DF389}"/>
          </ac:picMkLst>
        </pc:picChg>
      </pc:sldChg>
      <pc:sldChg chg="addSp delSp modSp add mod ord">
        <pc:chgData name="ines fualdes" userId="91e8d58dd5578e8e" providerId="LiveId" clId="{6480EC2D-6457-475F-8F2C-08A0AE859510}" dt="2024-05-31T14:04:49.095" v="11230" actId="20577"/>
        <pc:sldMkLst>
          <pc:docMk/>
          <pc:sldMk cId="3349747528" sldId="315"/>
        </pc:sldMkLst>
        <pc:spChg chg="add mod">
          <ac:chgData name="ines fualdes" userId="91e8d58dd5578e8e" providerId="LiveId" clId="{6480EC2D-6457-475F-8F2C-08A0AE859510}" dt="2024-05-30T09:53:22.407" v="4642" actId="20577"/>
          <ac:spMkLst>
            <pc:docMk/>
            <pc:sldMk cId="3349747528" sldId="315"/>
            <ac:spMk id="3" creationId="{CB45CCF9-F930-3B80-8AE3-28B64C00C43B}"/>
          </ac:spMkLst>
        </pc:spChg>
        <pc:spChg chg="add del mod">
          <ac:chgData name="ines fualdes" userId="91e8d58dd5578e8e" providerId="LiveId" clId="{6480EC2D-6457-475F-8F2C-08A0AE859510}" dt="2024-05-31T12:31:26.674" v="9851" actId="478"/>
          <ac:spMkLst>
            <pc:docMk/>
            <pc:sldMk cId="3349747528" sldId="315"/>
            <ac:spMk id="5" creationId="{BFB6D350-B22E-2E56-7C9F-99F43374382F}"/>
          </ac:spMkLst>
        </pc:spChg>
        <pc:spChg chg="add mod">
          <ac:chgData name="ines fualdes" userId="91e8d58dd5578e8e" providerId="LiveId" clId="{6480EC2D-6457-475F-8F2C-08A0AE859510}" dt="2024-05-31T12:31:27.375" v="9852"/>
          <ac:spMkLst>
            <pc:docMk/>
            <pc:sldMk cId="3349747528" sldId="315"/>
            <ac:spMk id="6" creationId="{B27D3C00-E022-7F52-31EE-F8DE59003A50}"/>
          </ac:spMkLst>
        </pc:spChg>
        <pc:spChg chg="del mod">
          <ac:chgData name="ines fualdes" userId="91e8d58dd5578e8e" providerId="LiveId" clId="{6480EC2D-6457-475F-8F2C-08A0AE859510}" dt="2024-05-31T12:31:24.224" v="9850" actId="478"/>
          <ac:spMkLst>
            <pc:docMk/>
            <pc:sldMk cId="3349747528" sldId="315"/>
            <ac:spMk id="474" creationId="{00000000-0000-0000-0000-000000000000}"/>
          </ac:spMkLst>
        </pc:spChg>
        <pc:graphicFrameChg chg="add mod modGraphic">
          <ac:chgData name="ines fualdes" userId="91e8d58dd5578e8e" providerId="LiveId" clId="{6480EC2D-6457-475F-8F2C-08A0AE859510}" dt="2024-05-31T14:04:49.095" v="11230" actId="20577"/>
          <ac:graphicFrameMkLst>
            <pc:docMk/>
            <pc:sldMk cId="3349747528" sldId="315"/>
            <ac:graphicFrameMk id="2" creationId="{18C29CFA-CB2A-2D95-BCB5-625DE2206867}"/>
          </ac:graphicFrameMkLst>
        </pc:graphicFrameChg>
        <pc:graphicFrameChg chg="del">
          <ac:chgData name="ines fualdes" userId="91e8d58dd5578e8e" providerId="LiveId" clId="{6480EC2D-6457-475F-8F2C-08A0AE859510}" dt="2024-05-30T09:44:27.583" v="4176" actId="478"/>
          <ac:graphicFrameMkLst>
            <pc:docMk/>
            <pc:sldMk cId="3349747528" sldId="315"/>
            <ac:graphicFrameMk id="14" creationId="{BB018BEE-C78C-EEB0-3BAB-9CAE399567FA}"/>
          </ac:graphicFrameMkLst>
        </pc:graphicFrameChg>
      </pc:sldChg>
      <pc:sldChg chg="addSp delSp modSp add mod">
        <pc:chgData name="ines fualdes" userId="91e8d58dd5578e8e" providerId="LiveId" clId="{6480EC2D-6457-475F-8F2C-08A0AE859510}" dt="2024-05-31T14:05:31.114" v="11271" actId="20577"/>
        <pc:sldMkLst>
          <pc:docMk/>
          <pc:sldMk cId="964198538" sldId="316"/>
        </pc:sldMkLst>
        <pc:spChg chg="mod">
          <ac:chgData name="ines fualdes" userId="91e8d58dd5578e8e" providerId="LiveId" clId="{6480EC2D-6457-475F-8F2C-08A0AE859510}" dt="2024-05-30T10:48:54.916" v="5776"/>
          <ac:spMkLst>
            <pc:docMk/>
            <pc:sldMk cId="964198538" sldId="316"/>
            <ac:spMk id="3" creationId="{91982A7B-F3F0-3531-C88D-E1DCD99738C2}"/>
          </ac:spMkLst>
        </pc:spChg>
        <pc:spChg chg="mod">
          <ac:chgData name="ines fualdes" userId="91e8d58dd5578e8e" providerId="LiveId" clId="{6480EC2D-6457-475F-8F2C-08A0AE859510}" dt="2024-05-30T10:48:54.916" v="5776"/>
          <ac:spMkLst>
            <pc:docMk/>
            <pc:sldMk cId="964198538" sldId="316"/>
            <ac:spMk id="4" creationId="{5CAFB968-CC46-3CBD-42E8-27CDC1CA311F}"/>
          </ac:spMkLst>
        </pc:spChg>
        <pc:spChg chg="mod">
          <ac:chgData name="ines fualdes" userId="91e8d58dd5578e8e" providerId="LiveId" clId="{6480EC2D-6457-475F-8F2C-08A0AE859510}" dt="2024-05-31T14:05:31.114" v="11271" actId="20577"/>
          <ac:spMkLst>
            <pc:docMk/>
            <pc:sldMk cId="964198538" sldId="316"/>
            <ac:spMk id="15" creationId="{CC25C52D-6F8F-C1E0-0C66-4491423120A4}"/>
          </ac:spMkLst>
        </pc:spChg>
        <pc:spChg chg="mod">
          <ac:chgData name="ines fualdes" userId="91e8d58dd5578e8e" providerId="LiveId" clId="{6480EC2D-6457-475F-8F2C-08A0AE859510}" dt="2024-05-30T10:48:54.916" v="5776"/>
          <ac:spMkLst>
            <pc:docMk/>
            <pc:sldMk cId="964198538" sldId="316"/>
            <ac:spMk id="23" creationId="{ECAC5179-F83C-EB9B-080F-E970235F4693}"/>
          </ac:spMkLst>
        </pc:spChg>
        <pc:spChg chg="mod">
          <ac:chgData name="ines fualdes" userId="91e8d58dd5578e8e" providerId="LiveId" clId="{6480EC2D-6457-475F-8F2C-08A0AE859510}" dt="2024-05-30T10:48:54.916" v="5776"/>
          <ac:spMkLst>
            <pc:docMk/>
            <pc:sldMk cId="964198538" sldId="316"/>
            <ac:spMk id="24" creationId="{DBF16466-AF61-2B3D-9C14-1BD34FA1CD49}"/>
          </ac:spMkLst>
        </pc:spChg>
        <pc:spChg chg="mod">
          <ac:chgData name="ines fualdes" userId="91e8d58dd5578e8e" providerId="LiveId" clId="{6480EC2D-6457-475F-8F2C-08A0AE859510}" dt="2024-05-30T10:48:54.916" v="5776"/>
          <ac:spMkLst>
            <pc:docMk/>
            <pc:sldMk cId="964198538" sldId="316"/>
            <ac:spMk id="25" creationId="{7A559611-35FD-EB7F-5442-0705ED3A698B}"/>
          </ac:spMkLst>
        </pc:spChg>
        <pc:spChg chg="mod">
          <ac:chgData name="ines fualdes" userId="91e8d58dd5578e8e" providerId="LiveId" clId="{6480EC2D-6457-475F-8F2C-08A0AE859510}" dt="2024-05-30T10:48:54.916" v="5776"/>
          <ac:spMkLst>
            <pc:docMk/>
            <pc:sldMk cId="964198538" sldId="316"/>
            <ac:spMk id="26" creationId="{9B32F6F2-49A5-BD50-5A28-22D6645389B8}"/>
          </ac:spMkLst>
        </pc:spChg>
        <pc:spChg chg="mod">
          <ac:chgData name="ines fualdes" userId="91e8d58dd5578e8e" providerId="LiveId" clId="{6480EC2D-6457-475F-8F2C-08A0AE859510}" dt="2024-05-30T10:48:54.916" v="5776"/>
          <ac:spMkLst>
            <pc:docMk/>
            <pc:sldMk cId="964198538" sldId="316"/>
            <ac:spMk id="27" creationId="{11D20D8F-4527-D57B-881A-B646329E5FBC}"/>
          </ac:spMkLst>
        </pc:spChg>
        <pc:spChg chg="mod">
          <ac:chgData name="ines fualdes" userId="91e8d58dd5578e8e" providerId="LiveId" clId="{6480EC2D-6457-475F-8F2C-08A0AE859510}" dt="2024-05-30T10:48:54.916" v="5776"/>
          <ac:spMkLst>
            <pc:docMk/>
            <pc:sldMk cId="964198538" sldId="316"/>
            <ac:spMk id="28" creationId="{CC9050B7-C3F5-6BB8-5DB1-B9AB352A4F84}"/>
          </ac:spMkLst>
        </pc:spChg>
        <pc:spChg chg="mod">
          <ac:chgData name="ines fualdes" userId="91e8d58dd5578e8e" providerId="LiveId" clId="{6480EC2D-6457-475F-8F2C-08A0AE859510}" dt="2024-05-30T10:48:54.916" v="5776"/>
          <ac:spMkLst>
            <pc:docMk/>
            <pc:sldMk cId="964198538" sldId="316"/>
            <ac:spMk id="29" creationId="{32A62603-848E-31D3-6C30-2031F3D4CA82}"/>
          </ac:spMkLst>
        </pc:spChg>
        <pc:spChg chg="mod">
          <ac:chgData name="ines fualdes" userId="91e8d58dd5578e8e" providerId="LiveId" clId="{6480EC2D-6457-475F-8F2C-08A0AE859510}" dt="2024-05-30T10:48:54.916" v="5776"/>
          <ac:spMkLst>
            <pc:docMk/>
            <pc:sldMk cId="964198538" sldId="316"/>
            <ac:spMk id="30" creationId="{637C10E6-4E5D-FBC2-EE7C-72372024B1F3}"/>
          </ac:spMkLst>
        </pc:spChg>
        <pc:spChg chg="mod">
          <ac:chgData name="ines fualdes" userId="91e8d58dd5578e8e" providerId="LiveId" clId="{6480EC2D-6457-475F-8F2C-08A0AE859510}" dt="2024-05-30T10:48:54.916" v="5776"/>
          <ac:spMkLst>
            <pc:docMk/>
            <pc:sldMk cId="964198538" sldId="316"/>
            <ac:spMk id="31" creationId="{87FD0CAE-C483-AD2A-5178-CFF14FE53159}"/>
          </ac:spMkLst>
        </pc:spChg>
        <pc:spChg chg="mod">
          <ac:chgData name="ines fualdes" userId="91e8d58dd5578e8e" providerId="LiveId" clId="{6480EC2D-6457-475F-8F2C-08A0AE859510}" dt="2024-05-30T10:48:54.916" v="5776"/>
          <ac:spMkLst>
            <pc:docMk/>
            <pc:sldMk cId="964198538" sldId="316"/>
            <ac:spMk id="32" creationId="{656622A9-76E7-2D22-6D34-9E1C3656555E}"/>
          </ac:spMkLst>
        </pc:spChg>
        <pc:spChg chg="mod">
          <ac:chgData name="ines fualdes" userId="91e8d58dd5578e8e" providerId="LiveId" clId="{6480EC2D-6457-475F-8F2C-08A0AE859510}" dt="2024-05-30T10:48:54.916" v="5776"/>
          <ac:spMkLst>
            <pc:docMk/>
            <pc:sldMk cId="964198538" sldId="316"/>
            <ac:spMk id="33" creationId="{532B6DD1-E2C0-CA7D-4856-3C7CB7FC30F0}"/>
          </ac:spMkLst>
        </pc:spChg>
        <pc:spChg chg="mod">
          <ac:chgData name="ines fualdes" userId="91e8d58dd5578e8e" providerId="LiveId" clId="{6480EC2D-6457-475F-8F2C-08A0AE859510}" dt="2024-05-30T10:48:54.916" v="5776"/>
          <ac:spMkLst>
            <pc:docMk/>
            <pc:sldMk cId="964198538" sldId="316"/>
            <ac:spMk id="34" creationId="{0B7A8392-401C-5AFA-DE0B-DFA0009382A2}"/>
          </ac:spMkLst>
        </pc:spChg>
        <pc:spChg chg="mod">
          <ac:chgData name="ines fualdes" userId="91e8d58dd5578e8e" providerId="LiveId" clId="{6480EC2D-6457-475F-8F2C-08A0AE859510}" dt="2024-05-30T10:48:54.916" v="5776"/>
          <ac:spMkLst>
            <pc:docMk/>
            <pc:sldMk cId="964198538" sldId="316"/>
            <ac:spMk id="35" creationId="{A1DD094B-4051-A9CD-C846-05576ADEA2F5}"/>
          </ac:spMkLst>
        </pc:spChg>
        <pc:spChg chg="mod">
          <ac:chgData name="ines fualdes" userId="91e8d58dd5578e8e" providerId="LiveId" clId="{6480EC2D-6457-475F-8F2C-08A0AE859510}" dt="2024-05-30T10:48:54.916" v="5776"/>
          <ac:spMkLst>
            <pc:docMk/>
            <pc:sldMk cId="964198538" sldId="316"/>
            <ac:spMk id="36" creationId="{4DB916B3-10D0-2DBC-4901-48835C7F4368}"/>
          </ac:spMkLst>
        </pc:spChg>
        <pc:spChg chg="mod">
          <ac:chgData name="ines fualdes" userId="91e8d58dd5578e8e" providerId="LiveId" clId="{6480EC2D-6457-475F-8F2C-08A0AE859510}" dt="2024-05-30T10:48:54.916" v="5776"/>
          <ac:spMkLst>
            <pc:docMk/>
            <pc:sldMk cId="964198538" sldId="316"/>
            <ac:spMk id="37" creationId="{BCDBB05C-E486-3748-5085-741B52E7DCBB}"/>
          </ac:spMkLst>
        </pc:spChg>
        <pc:spChg chg="mod">
          <ac:chgData name="ines fualdes" userId="91e8d58dd5578e8e" providerId="LiveId" clId="{6480EC2D-6457-475F-8F2C-08A0AE859510}" dt="2024-05-30T10:48:54.916" v="5776"/>
          <ac:spMkLst>
            <pc:docMk/>
            <pc:sldMk cId="964198538" sldId="316"/>
            <ac:spMk id="38" creationId="{3BF9AFF5-FAC4-11BD-3797-5817F2E7E867}"/>
          </ac:spMkLst>
        </pc:spChg>
        <pc:spChg chg="mod">
          <ac:chgData name="ines fualdes" userId="91e8d58dd5578e8e" providerId="LiveId" clId="{6480EC2D-6457-475F-8F2C-08A0AE859510}" dt="2024-05-30T10:48:54.916" v="5776"/>
          <ac:spMkLst>
            <pc:docMk/>
            <pc:sldMk cId="964198538" sldId="316"/>
            <ac:spMk id="39" creationId="{54C96983-E665-DE57-18C6-8E5C0952B647}"/>
          </ac:spMkLst>
        </pc:spChg>
        <pc:spChg chg="mod">
          <ac:chgData name="ines fualdes" userId="91e8d58dd5578e8e" providerId="LiveId" clId="{6480EC2D-6457-475F-8F2C-08A0AE859510}" dt="2024-05-30T10:48:54.916" v="5776"/>
          <ac:spMkLst>
            <pc:docMk/>
            <pc:sldMk cId="964198538" sldId="316"/>
            <ac:spMk id="40" creationId="{6F4F79A0-FCF7-6E09-BF55-6D5EA91EAB68}"/>
          </ac:spMkLst>
        </pc:spChg>
        <pc:spChg chg="mod">
          <ac:chgData name="ines fualdes" userId="91e8d58dd5578e8e" providerId="LiveId" clId="{6480EC2D-6457-475F-8F2C-08A0AE859510}" dt="2024-05-30T10:48:54.916" v="5776"/>
          <ac:spMkLst>
            <pc:docMk/>
            <pc:sldMk cId="964198538" sldId="316"/>
            <ac:spMk id="41" creationId="{6C95036B-3F14-8416-6FB6-47C4FF52D725}"/>
          </ac:spMkLst>
        </pc:spChg>
        <pc:spChg chg="mod">
          <ac:chgData name="ines fualdes" userId="91e8d58dd5578e8e" providerId="LiveId" clId="{6480EC2D-6457-475F-8F2C-08A0AE859510}" dt="2024-05-30T10:48:54.916" v="5776"/>
          <ac:spMkLst>
            <pc:docMk/>
            <pc:sldMk cId="964198538" sldId="316"/>
            <ac:spMk id="42" creationId="{69EA0546-5633-BA32-53C5-FF0E4D3A728D}"/>
          </ac:spMkLst>
        </pc:spChg>
        <pc:spChg chg="mod">
          <ac:chgData name="ines fualdes" userId="91e8d58dd5578e8e" providerId="LiveId" clId="{6480EC2D-6457-475F-8F2C-08A0AE859510}" dt="2024-05-30T10:48:54.916" v="5776"/>
          <ac:spMkLst>
            <pc:docMk/>
            <pc:sldMk cId="964198538" sldId="316"/>
            <ac:spMk id="43" creationId="{4D7C5EA5-14D1-472B-4AB7-C08C044ABFFF}"/>
          </ac:spMkLst>
        </pc:spChg>
        <pc:spChg chg="mod">
          <ac:chgData name="ines fualdes" userId="91e8d58dd5578e8e" providerId="LiveId" clId="{6480EC2D-6457-475F-8F2C-08A0AE859510}" dt="2024-05-30T10:48:54.916" v="5776"/>
          <ac:spMkLst>
            <pc:docMk/>
            <pc:sldMk cId="964198538" sldId="316"/>
            <ac:spMk id="44" creationId="{5C065B93-3C79-C444-CD46-871FFC8BE813}"/>
          </ac:spMkLst>
        </pc:spChg>
        <pc:spChg chg="mod">
          <ac:chgData name="ines fualdes" userId="91e8d58dd5578e8e" providerId="LiveId" clId="{6480EC2D-6457-475F-8F2C-08A0AE859510}" dt="2024-05-30T10:48:54.916" v="5776"/>
          <ac:spMkLst>
            <pc:docMk/>
            <pc:sldMk cId="964198538" sldId="316"/>
            <ac:spMk id="45" creationId="{339F40A6-D468-0CFD-6BBA-860E6CA10F60}"/>
          </ac:spMkLst>
        </pc:spChg>
        <pc:spChg chg="mod">
          <ac:chgData name="ines fualdes" userId="91e8d58dd5578e8e" providerId="LiveId" clId="{6480EC2D-6457-475F-8F2C-08A0AE859510}" dt="2024-05-30T10:48:54.916" v="5776"/>
          <ac:spMkLst>
            <pc:docMk/>
            <pc:sldMk cId="964198538" sldId="316"/>
            <ac:spMk id="46" creationId="{3B06FFAC-DC6E-926E-056E-04F026747879}"/>
          </ac:spMkLst>
        </pc:spChg>
        <pc:spChg chg="mod">
          <ac:chgData name="ines fualdes" userId="91e8d58dd5578e8e" providerId="LiveId" clId="{6480EC2D-6457-475F-8F2C-08A0AE859510}" dt="2024-05-30T10:48:54.916" v="5776"/>
          <ac:spMkLst>
            <pc:docMk/>
            <pc:sldMk cId="964198538" sldId="316"/>
            <ac:spMk id="47" creationId="{50487C70-5ED4-8F31-4B87-96ADDBEC87A4}"/>
          </ac:spMkLst>
        </pc:spChg>
        <pc:spChg chg="mod">
          <ac:chgData name="ines fualdes" userId="91e8d58dd5578e8e" providerId="LiveId" clId="{6480EC2D-6457-475F-8F2C-08A0AE859510}" dt="2024-05-30T10:48:54.916" v="5776"/>
          <ac:spMkLst>
            <pc:docMk/>
            <pc:sldMk cId="964198538" sldId="316"/>
            <ac:spMk id="48" creationId="{EC2DC2D9-5A5A-AB06-68BA-00113B1E2607}"/>
          </ac:spMkLst>
        </pc:spChg>
        <pc:spChg chg="mod">
          <ac:chgData name="ines fualdes" userId="91e8d58dd5578e8e" providerId="LiveId" clId="{6480EC2D-6457-475F-8F2C-08A0AE859510}" dt="2024-05-30T10:48:54.916" v="5776"/>
          <ac:spMkLst>
            <pc:docMk/>
            <pc:sldMk cId="964198538" sldId="316"/>
            <ac:spMk id="49" creationId="{17D2CC25-673F-051F-12C6-7BB9F7E4F60A}"/>
          </ac:spMkLst>
        </pc:spChg>
        <pc:spChg chg="mod">
          <ac:chgData name="ines fualdes" userId="91e8d58dd5578e8e" providerId="LiveId" clId="{6480EC2D-6457-475F-8F2C-08A0AE859510}" dt="2024-05-30T10:48:54.916" v="5776"/>
          <ac:spMkLst>
            <pc:docMk/>
            <pc:sldMk cId="964198538" sldId="316"/>
            <ac:spMk id="50" creationId="{8A86FF14-5FB5-9121-1592-1B70680C9FD3}"/>
          </ac:spMkLst>
        </pc:spChg>
        <pc:spChg chg="mod">
          <ac:chgData name="ines fualdes" userId="91e8d58dd5578e8e" providerId="LiveId" clId="{6480EC2D-6457-475F-8F2C-08A0AE859510}" dt="2024-05-30T10:48:54.916" v="5776"/>
          <ac:spMkLst>
            <pc:docMk/>
            <pc:sldMk cId="964198538" sldId="316"/>
            <ac:spMk id="51" creationId="{D6409404-8598-52AA-1A92-7E1846A2F52C}"/>
          </ac:spMkLst>
        </pc:spChg>
        <pc:spChg chg="mod">
          <ac:chgData name="ines fualdes" userId="91e8d58dd5578e8e" providerId="LiveId" clId="{6480EC2D-6457-475F-8F2C-08A0AE859510}" dt="2024-05-30T10:48:54.916" v="5776"/>
          <ac:spMkLst>
            <pc:docMk/>
            <pc:sldMk cId="964198538" sldId="316"/>
            <ac:spMk id="52" creationId="{DF9EFE7F-8CE7-DBE8-5409-AAE9E15F49AB}"/>
          </ac:spMkLst>
        </pc:spChg>
        <pc:spChg chg="mod">
          <ac:chgData name="ines fualdes" userId="91e8d58dd5578e8e" providerId="LiveId" clId="{6480EC2D-6457-475F-8F2C-08A0AE859510}" dt="2024-05-30T10:48:54.916" v="5776"/>
          <ac:spMkLst>
            <pc:docMk/>
            <pc:sldMk cId="964198538" sldId="316"/>
            <ac:spMk id="53" creationId="{BB5DB058-1A15-673A-2514-2007542DCD33}"/>
          </ac:spMkLst>
        </pc:spChg>
        <pc:spChg chg="mod">
          <ac:chgData name="ines fualdes" userId="91e8d58dd5578e8e" providerId="LiveId" clId="{6480EC2D-6457-475F-8F2C-08A0AE859510}" dt="2024-05-30T10:48:54.916" v="5776"/>
          <ac:spMkLst>
            <pc:docMk/>
            <pc:sldMk cId="964198538" sldId="316"/>
            <ac:spMk id="54" creationId="{C194AF29-0001-A950-3BB2-320AEB4F475F}"/>
          </ac:spMkLst>
        </pc:spChg>
        <pc:spChg chg="mod">
          <ac:chgData name="ines fualdes" userId="91e8d58dd5578e8e" providerId="LiveId" clId="{6480EC2D-6457-475F-8F2C-08A0AE859510}" dt="2024-05-30T10:48:54.916" v="5776"/>
          <ac:spMkLst>
            <pc:docMk/>
            <pc:sldMk cId="964198538" sldId="316"/>
            <ac:spMk id="55" creationId="{3E152EAF-17B3-4B7C-9045-E2824B509652}"/>
          </ac:spMkLst>
        </pc:spChg>
        <pc:spChg chg="mod">
          <ac:chgData name="ines fualdes" userId="91e8d58dd5578e8e" providerId="LiveId" clId="{6480EC2D-6457-475F-8F2C-08A0AE859510}" dt="2024-05-30T10:48:54.916" v="5776"/>
          <ac:spMkLst>
            <pc:docMk/>
            <pc:sldMk cId="964198538" sldId="316"/>
            <ac:spMk id="56" creationId="{A528919C-12B6-04B4-BF73-7D6F10D2DFA4}"/>
          </ac:spMkLst>
        </pc:spChg>
        <pc:spChg chg="mod">
          <ac:chgData name="ines fualdes" userId="91e8d58dd5578e8e" providerId="LiveId" clId="{6480EC2D-6457-475F-8F2C-08A0AE859510}" dt="2024-05-30T10:48:54.916" v="5776"/>
          <ac:spMkLst>
            <pc:docMk/>
            <pc:sldMk cId="964198538" sldId="316"/>
            <ac:spMk id="57" creationId="{74E8C94D-899A-D934-362E-1F561C8B8344}"/>
          </ac:spMkLst>
        </pc:spChg>
        <pc:spChg chg="add mod">
          <ac:chgData name="ines fualdes" userId="91e8d58dd5578e8e" providerId="LiveId" clId="{6480EC2D-6457-475F-8F2C-08A0AE859510}" dt="2024-05-30T10:50:13.760" v="5868" actId="1076"/>
          <ac:spMkLst>
            <pc:docMk/>
            <pc:sldMk cId="964198538" sldId="316"/>
            <ac:spMk id="58" creationId="{2585DCAD-2171-06E7-526C-059D1865E7CA}"/>
          </ac:spMkLst>
        </pc:spChg>
        <pc:spChg chg="add del mod">
          <ac:chgData name="ines fualdes" userId="91e8d58dd5578e8e" providerId="LiveId" clId="{6480EC2D-6457-475F-8F2C-08A0AE859510}" dt="2024-05-31T12:31:34.208" v="9854" actId="478"/>
          <ac:spMkLst>
            <pc:docMk/>
            <pc:sldMk cId="964198538" sldId="316"/>
            <ac:spMk id="59" creationId="{84E3D2AF-DECC-6C3E-DCAE-EE4E85E461A5}"/>
          </ac:spMkLst>
        </pc:spChg>
        <pc:spChg chg="add mod">
          <ac:chgData name="ines fualdes" userId="91e8d58dd5578e8e" providerId="LiveId" clId="{6480EC2D-6457-475F-8F2C-08A0AE859510}" dt="2024-05-31T12:31:34.824" v="9855"/>
          <ac:spMkLst>
            <pc:docMk/>
            <pc:sldMk cId="964198538" sldId="316"/>
            <ac:spMk id="60" creationId="{D28B7A62-0D08-D298-9A7E-544282D6213F}"/>
          </ac:spMkLst>
        </pc:spChg>
        <pc:spChg chg="del">
          <ac:chgData name="ines fualdes" userId="91e8d58dd5578e8e" providerId="LiveId" clId="{6480EC2D-6457-475F-8F2C-08A0AE859510}" dt="2024-05-31T12:31:31.191" v="9853" actId="478"/>
          <ac:spMkLst>
            <pc:docMk/>
            <pc:sldMk cId="964198538" sldId="316"/>
            <ac:spMk id="474" creationId="{00000000-0000-0000-0000-000000000000}"/>
          </ac:spMkLst>
        </pc:spChg>
        <pc:grpChg chg="add mod">
          <ac:chgData name="ines fualdes" userId="91e8d58dd5578e8e" providerId="LiveId" clId="{6480EC2D-6457-475F-8F2C-08A0AE859510}" dt="2024-05-30T10:49:01.206" v="5777" actId="1076"/>
          <ac:grpSpMkLst>
            <pc:docMk/>
            <pc:sldMk cId="964198538" sldId="316"/>
            <ac:grpSpMk id="2" creationId="{709DA96F-E8D6-7F7A-081F-33B60B28AA9F}"/>
          </ac:grpSpMkLst>
        </pc:grpChg>
        <pc:grpChg chg="mod">
          <ac:chgData name="ines fualdes" userId="91e8d58dd5578e8e" providerId="LiveId" clId="{6480EC2D-6457-475F-8F2C-08A0AE859510}" dt="2024-05-30T10:48:54.916" v="5776"/>
          <ac:grpSpMkLst>
            <pc:docMk/>
            <pc:sldMk cId="964198538" sldId="316"/>
            <ac:grpSpMk id="5" creationId="{74852948-1A34-A594-EFDC-FB6E2241D22A}"/>
          </ac:grpSpMkLst>
        </pc:grpChg>
        <pc:grpChg chg="mod">
          <ac:chgData name="ines fualdes" userId="91e8d58dd5578e8e" providerId="LiveId" clId="{6480EC2D-6457-475F-8F2C-08A0AE859510}" dt="2024-05-30T10:48:54.916" v="5776"/>
          <ac:grpSpMkLst>
            <pc:docMk/>
            <pc:sldMk cId="964198538" sldId="316"/>
            <ac:grpSpMk id="6" creationId="{04829303-1D55-BB98-F213-F3496B104C46}"/>
          </ac:grpSpMkLst>
        </pc:grpChg>
        <pc:grpChg chg="mod">
          <ac:chgData name="ines fualdes" userId="91e8d58dd5578e8e" providerId="LiveId" clId="{6480EC2D-6457-475F-8F2C-08A0AE859510}" dt="2024-05-30T10:48:54.916" v="5776"/>
          <ac:grpSpMkLst>
            <pc:docMk/>
            <pc:sldMk cId="964198538" sldId="316"/>
            <ac:grpSpMk id="7" creationId="{44DA6D1F-2812-7357-7BC5-C51EE66E3395}"/>
          </ac:grpSpMkLst>
        </pc:grpChg>
        <pc:grpChg chg="mod">
          <ac:chgData name="ines fualdes" userId="91e8d58dd5578e8e" providerId="LiveId" clId="{6480EC2D-6457-475F-8F2C-08A0AE859510}" dt="2024-05-30T10:48:54.916" v="5776"/>
          <ac:grpSpMkLst>
            <pc:docMk/>
            <pc:sldMk cId="964198538" sldId="316"/>
            <ac:grpSpMk id="8" creationId="{D2899366-25C5-4985-1410-F394919D06E7}"/>
          </ac:grpSpMkLst>
        </pc:grpChg>
        <pc:grpChg chg="mod">
          <ac:chgData name="ines fualdes" userId="91e8d58dd5578e8e" providerId="LiveId" clId="{6480EC2D-6457-475F-8F2C-08A0AE859510}" dt="2024-05-30T10:48:54.916" v="5776"/>
          <ac:grpSpMkLst>
            <pc:docMk/>
            <pc:sldMk cId="964198538" sldId="316"/>
            <ac:grpSpMk id="9" creationId="{57085790-58E4-77E5-1CD7-E5DCCB2F47AC}"/>
          </ac:grpSpMkLst>
        </pc:grpChg>
        <pc:grpChg chg="mod">
          <ac:chgData name="ines fualdes" userId="91e8d58dd5578e8e" providerId="LiveId" clId="{6480EC2D-6457-475F-8F2C-08A0AE859510}" dt="2024-05-30T10:48:54.916" v="5776"/>
          <ac:grpSpMkLst>
            <pc:docMk/>
            <pc:sldMk cId="964198538" sldId="316"/>
            <ac:grpSpMk id="10" creationId="{CD103485-D266-DCF0-89FB-8ACE1A4FAA16}"/>
          </ac:grpSpMkLst>
        </pc:grpChg>
        <pc:grpChg chg="mod">
          <ac:chgData name="ines fualdes" userId="91e8d58dd5578e8e" providerId="LiveId" clId="{6480EC2D-6457-475F-8F2C-08A0AE859510}" dt="2024-05-30T10:48:54.916" v="5776"/>
          <ac:grpSpMkLst>
            <pc:docMk/>
            <pc:sldMk cId="964198538" sldId="316"/>
            <ac:grpSpMk id="11" creationId="{886119BA-1A4E-AA9E-5357-C0ECD02E04F2}"/>
          </ac:grpSpMkLst>
        </pc:grpChg>
        <pc:grpChg chg="mod">
          <ac:chgData name="ines fualdes" userId="91e8d58dd5578e8e" providerId="LiveId" clId="{6480EC2D-6457-475F-8F2C-08A0AE859510}" dt="2024-05-30T10:48:54.916" v="5776"/>
          <ac:grpSpMkLst>
            <pc:docMk/>
            <pc:sldMk cId="964198538" sldId="316"/>
            <ac:grpSpMk id="12" creationId="{FB85AF0C-EC5E-F546-6904-77EB2CAE2E9C}"/>
          </ac:grpSpMkLst>
        </pc:grpChg>
        <pc:grpChg chg="mod">
          <ac:chgData name="ines fualdes" userId="91e8d58dd5578e8e" providerId="LiveId" clId="{6480EC2D-6457-475F-8F2C-08A0AE859510}" dt="2024-05-30T10:48:54.916" v="5776"/>
          <ac:grpSpMkLst>
            <pc:docMk/>
            <pc:sldMk cId="964198538" sldId="316"/>
            <ac:grpSpMk id="13" creationId="{D7BECAA5-047B-11A0-D28F-DAA77C143605}"/>
          </ac:grpSpMkLst>
        </pc:grpChg>
        <pc:graphicFrameChg chg="del">
          <ac:chgData name="ines fualdes" userId="91e8d58dd5578e8e" providerId="LiveId" clId="{6480EC2D-6457-475F-8F2C-08A0AE859510}" dt="2024-05-30T10:01:10.745" v="5342" actId="478"/>
          <ac:graphicFrameMkLst>
            <pc:docMk/>
            <pc:sldMk cId="964198538" sldId="316"/>
            <ac:graphicFrameMk id="14" creationId="{BB018BEE-C78C-EEB0-3BAB-9CAE399567FA}"/>
          </ac:graphicFrameMkLst>
        </pc:graphicFrameChg>
        <pc:cxnChg chg="mod">
          <ac:chgData name="ines fualdes" userId="91e8d58dd5578e8e" providerId="LiveId" clId="{6480EC2D-6457-475F-8F2C-08A0AE859510}" dt="2024-05-30T10:48:54.916" v="5776"/>
          <ac:cxnSpMkLst>
            <pc:docMk/>
            <pc:sldMk cId="964198538" sldId="316"/>
            <ac:cxnSpMk id="16" creationId="{5E028E6D-5090-8BD1-7511-A29AEEF6FF09}"/>
          </ac:cxnSpMkLst>
        </pc:cxnChg>
        <pc:cxnChg chg="mod">
          <ac:chgData name="ines fualdes" userId="91e8d58dd5578e8e" providerId="LiveId" clId="{6480EC2D-6457-475F-8F2C-08A0AE859510}" dt="2024-05-30T10:48:54.916" v="5776"/>
          <ac:cxnSpMkLst>
            <pc:docMk/>
            <pc:sldMk cId="964198538" sldId="316"/>
            <ac:cxnSpMk id="17" creationId="{8BC8FBA3-525C-F09A-ADEF-56291362004F}"/>
          </ac:cxnSpMkLst>
        </pc:cxnChg>
        <pc:cxnChg chg="mod">
          <ac:chgData name="ines fualdes" userId="91e8d58dd5578e8e" providerId="LiveId" clId="{6480EC2D-6457-475F-8F2C-08A0AE859510}" dt="2024-05-30T10:48:54.916" v="5776"/>
          <ac:cxnSpMkLst>
            <pc:docMk/>
            <pc:sldMk cId="964198538" sldId="316"/>
            <ac:cxnSpMk id="18" creationId="{B6044FF9-2780-2151-98C0-8BE3FEBC665E}"/>
          </ac:cxnSpMkLst>
        </pc:cxnChg>
        <pc:cxnChg chg="mod">
          <ac:chgData name="ines fualdes" userId="91e8d58dd5578e8e" providerId="LiveId" clId="{6480EC2D-6457-475F-8F2C-08A0AE859510}" dt="2024-05-30T10:48:54.916" v="5776"/>
          <ac:cxnSpMkLst>
            <pc:docMk/>
            <pc:sldMk cId="964198538" sldId="316"/>
            <ac:cxnSpMk id="19" creationId="{912DF6D7-A9CE-8F0D-44E7-BDEF7875D449}"/>
          </ac:cxnSpMkLst>
        </pc:cxnChg>
        <pc:cxnChg chg="mod">
          <ac:chgData name="ines fualdes" userId="91e8d58dd5578e8e" providerId="LiveId" clId="{6480EC2D-6457-475F-8F2C-08A0AE859510}" dt="2024-05-30T10:48:54.916" v="5776"/>
          <ac:cxnSpMkLst>
            <pc:docMk/>
            <pc:sldMk cId="964198538" sldId="316"/>
            <ac:cxnSpMk id="20" creationId="{3BE63771-AB3C-E2DA-521F-4498BB6995C1}"/>
          </ac:cxnSpMkLst>
        </pc:cxnChg>
        <pc:cxnChg chg="mod">
          <ac:chgData name="ines fualdes" userId="91e8d58dd5578e8e" providerId="LiveId" clId="{6480EC2D-6457-475F-8F2C-08A0AE859510}" dt="2024-05-30T10:48:54.916" v="5776"/>
          <ac:cxnSpMkLst>
            <pc:docMk/>
            <pc:sldMk cId="964198538" sldId="316"/>
            <ac:cxnSpMk id="21" creationId="{2D4F20B2-AA9D-DA11-78D7-352600170956}"/>
          </ac:cxnSpMkLst>
        </pc:cxnChg>
        <pc:cxnChg chg="mod">
          <ac:chgData name="ines fualdes" userId="91e8d58dd5578e8e" providerId="LiveId" clId="{6480EC2D-6457-475F-8F2C-08A0AE859510}" dt="2024-05-30T10:48:54.916" v="5776"/>
          <ac:cxnSpMkLst>
            <pc:docMk/>
            <pc:sldMk cId="964198538" sldId="316"/>
            <ac:cxnSpMk id="22" creationId="{D5BDC834-5157-94B3-025F-BB805AC18EDB}"/>
          </ac:cxnSpMkLst>
        </pc:cxnChg>
      </pc:sldChg>
      <pc:sldChg chg="addSp delSp modSp new del mod ord">
        <pc:chgData name="ines fualdes" userId="91e8d58dd5578e8e" providerId="LiveId" clId="{6480EC2D-6457-475F-8F2C-08A0AE859510}" dt="2024-05-30T10:50:42.645" v="5869" actId="47"/>
        <pc:sldMkLst>
          <pc:docMk/>
          <pc:sldMk cId="148315218" sldId="317"/>
        </pc:sldMkLst>
        <pc:spChg chg="del">
          <ac:chgData name="ines fualdes" userId="91e8d58dd5578e8e" providerId="LiveId" clId="{6480EC2D-6457-475F-8F2C-08A0AE859510}" dt="2024-05-30T10:11:54.057" v="5345" actId="478"/>
          <ac:spMkLst>
            <pc:docMk/>
            <pc:sldMk cId="148315218" sldId="317"/>
            <ac:spMk id="2" creationId="{1FDBA79F-A8E2-F660-B956-F32F85ACB5AD}"/>
          </ac:spMkLst>
        </pc:spChg>
        <pc:spChg chg="add mod">
          <ac:chgData name="ines fualdes" userId="91e8d58dd5578e8e" providerId="LiveId" clId="{6480EC2D-6457-475F-8F2C-08A0AE859510}" dt="2024-05-30T10:48:47.940" v="5774" actId="164"/>
          <ac:spMkLst>
            <pc:docMk/>
            <pc:sldMk cId="148315218" sldId="317"/>
            <ac:spMk id="3" creationId="{6B3C1526-2899-519A-B658-6E45888F2DC3}"/>
          </ac:spMkLst>
        </pc:spChg>
        <pc:spChg chg="add mod">
          <ac:chgData name="ines fualdes" userId="91e8d58dd5578e8e" providerId="LiveId" clId="{6480EC2D-6457-475F-8F2C-08A0AE859510}" dt="2024-05-30T10:48:47.940" v="5774" actId="164"/>
          <ac:spMkLst>
            <pc:docMk/>
            <pc:sldMk cId="148315218" sldId="317"/>
            <ac:spMk id="4" creationId="{D1CB5475-3195-CDD5-258F-2B96E8458295}"/>
          </ac:spMkLst>
        </pc:spChg>
        <pc:spChg chg="add mod">
          <ac:chgData name="ines fualdes" userId="91e8d58dd5578e8e" providerId="LiveId" clId="{6480EC2D-6457-475F-8F2C-08A0AE859510}" dt="2024-05-30T10:14:17.563" v="5383" actId="164"/>
          <ac:spMkLst>
            <pc:docMk/>
            <pc:sldMk cId="148315218" sldId="317"/>
            <ac:spMk id="5" creationId="{D573CA87-9850-C75E-7CDB-0775C8ACA03F}"/>
          </ac:spMkLst>
        </pc:spChg>
        <pc:spChg chg="add mod">
          <ac:chgData name="ines fualdes" userId="91e8d58dd5578e8e" providerId="LiveId" clId="{6480EC2D-6457-475F-8F2C-08A0AE859510}" dt="2024-05-30T10:14:17.563" v="5383" actId="164"/>
          <ac:spMkLst>
            <pc:docMk/>
            <pc:sldMk cId="148315218" sldId="317"/>
            <ac:spMk id="6" creationId="{6A94F855-D05F-3B01-75A0-D754786F9300}"/>
          </ac:spMkLst>
        </pc:spChg>
        <pc:spChg chg="mod">
          <ac:chgData name="ines fualdes" userId="91e8d58dd5578e8e" providerId="LiveId" clId="{6480EC2D-6457-475F-8F2C-08A0AE859510}" dt="2024-05-30T10:14:54.165" v="5387"/>
          <ac:spMkLst>
            <pc:docMk/>
            <pc:sldMk cId="148315218" sldId="317"/>
            <ac:spMk id="9" creationId="{36B1181A-0BF9-BFA9-5C70-64D0299D27DC}"/>
          </ac:spMkLst>
        </pc:spChg>
        <pc:spChg chg="mod">
          <ac:chgData name="ines fualdes" userId="91e8d58dd5578e8e" providerId="LiveId" clId="{6480EC2D-6457-475F-8F2C-08A0AE859510}" dt="2024-05-30T10:15:24.749" v="5410" actId="1076"/>
          <ac:spMkLst>
            <pc:docMk/>
            <pc:sldMk cId="148315218" sldId="317"/>
            <ac:spMk id="10" creationId="{DF58A442-3698-40C8-9FB5-C60ABBF48FAA}"/>
          </ac:spMkLst>
        </pc:spChg>
        <pc:spChg chg="mod">
          <ac:chgData name="ines fualdes" userId="91e8d58dd5578e8e" providerId="LiveId" clId="{6480EC2D-6457-475F-8F2C-08A0AE859510}" dt="2024-05-30T10:15:29.615" v="5412"/>
          <ac:spMkLst>
            <pc:docMk/>
            <pc:sldMk cId="148315218" sldId="317"/>
            <ac:spMk id="12" creationId="{97285187-3EFF-FA95-BA2A-15369F29F75A}"/>
          </ac:spMkLst>
        </pc:spChg>
        <pc:spChg chg="mod">
          <ac:chgData name="ines fualdes" userId="91e8d58dd5578e8e" providerId="LiveId" clId="{6480EC2D-6457-475F-8F2C-08A0AE859510}" dt="2024-05-30T10:17:41.923" v="5498" actId="1076"/>
          <ac:spMkLst>
            <pc:docMk/>
            <pc:sldMk cId="148315218" sldId="317"/>
            <ac:spMk id="13" creationId="{EB8AAA86-CBD9-87BF-E835-F3255E8DA9EF}"/>
          </ac:spMkLst>
        </pc:spChg>
        <pc:spChg chg="mod">
          <ac:chgData name="ines fualdes" userId="91e8d58dd5578e8e" providerId="LiveId" clId="{6480EC2D-6457-475F-8F2C-08A0AE859510}" dt="2024-05-30T10:15:29.815" v="5413"/>
          <ac:spMkLst>
            <pc:docMk/>
            <pc:sldMk cId="148315218" sldId="317"/>
            <ac:spMk id="15" creationId="{75D4F8F1-8158-56D6-39CC-4A6D8D45D42D}"/>
          </ac:spMkLst>
        </pc:spChg>
        <pc:spChg chg="mod">
          <ac:chgData name="ines fualdes" userId="91e8d58dd5578e8e" providerId="LiveId" clId="{6480EC2D-6457-475F-8F2C-08A0AE859510}" dt="2024-05-30T10:17:21.088" v="5475" actId="1076"/>
          <ac:spMkLst>
            <pc:docMk/>
            <pc:sldMk cId="148315218" sldId="317"/>
            <ac:spMk id="16" creationId="{2D2E7E89-1B76-A3AC-AF4D-2AF50B8C0306}"/>
          </ac:spMkLst>
        </pc:spChg>
        <pc:spChg chg="mod">
          <ac:chgData name="ines fualdes" userId="91e8d58dd5578e8e" providerId="LiveId" clId="{6480EC2D-6457-475F-8F2C-08A0AE859510}" dt="2024-05-30T10:15:30.021" v="5414"/>
          <ac:spMkLst>
            <pc:docMk/>
            <pc:sldMk cId="148315218" sldId="317"/>
            <ac:spMk id="18" creationId="{368A126B-FA87-EB5F-87CF-5E18964016A5}"/>
          </ac:spMkLst>
        </pc:spChg>
        <pc:spChg chg="mod">
          <ac:chgData name="ines fualdes" userId="91e8d58dd5578e8e" providerId="LiveId" clId="{6480EC2D-6457-475F-8F2C-08A0AE859510}" dt="2024-05-30T10:16:59.154" v="5460" actId="1076"/>
          <ac:spMkLst>
            <pc:docMk/>
            <pc:sldMk cId="148315218" sldId="317"/>
            <ac:spMk id="19" creationId="{FDD7AB67-78B7-F2E6-A23D-312A4FD2A8E5}"/>
          </ac:spMkLst>
        </pc:spChg>
        <pc:spChg chg="mod">
          <ac:chgData name="ines fualdes" userId="91e8d58dd5578e8e" providerId="LiveId" clId="{6480EC2D-6457-475F-8F2C-08A0AE859510}" dt="2024-05-30T10:15:30.200" v="5415"/>
          <ac:spMkLst>
            <pc:docMk/>
            <pc:sldMk cId="148315218" sldId="317"/>
            <ac:spMk id="21" creationId="{A5E50B71-D362-C61F-9479-FD1EED1D8D7A}"/>
          </ac:spMkLst>
        </pc:spChg>
        <pc:spChg chg="mod">
          <ac:chgData name="ines fualdes" userId="91e8d58dd5578e8e" providerId="LiveId" clId="{6480EC2D-6457-475F-8F2C-08A0AE859510}" dt="2024-05-30T10:16:38.920" v="5454" actId="1076"/>
          <ac:spMkLst>
            <pc:docMk/>
            <pc:sldMk cId="148315218" sldId="317"/>
            <ac:spMk id="22" creationId="{E636F0B5-21F1-0F7D-15B7-07455D10A469}"/>
          </ac:spMkLst>
        </pc:spChg>
        <pc:spChg chg="mod">
          <ac:chgData name="ines fualdes" userId="91e8d58dd5578e8e" providerId="LiveId" clId="{6480EC2D-6457-475F-8F2C-08A0AE859510}" dt="2024-05-30T10:18:08.577" v="5504"/>
          <ac:spMkLst>
            <pc:docMk/>
            <pc:sldMk cId="148315218" sldId="317"/>
            <ac:spMk id="24" creationId="{B393098D-1E43-AD0B-2564-4D46CDCD32DD}"/>
          </ac:spMkLst>
        </pc:spChg>
        <pc:spChg chg="mod">
          <ac:chgData name="ines fualdes" userId="91e8d58dd5578e8e" providerId="LiveId" clId="{6480EC2D-6457-475F-8F2C-08A0AE859510}" dt="2024-05-30T10:18:22.445" v="5520" actId="1076"/>
          <ac:spMkLst>
            <pc:docMk/>
            <pc:sldMk cId="148315218" sldId="317"/>
            <ac:spMk id="25" creationId="{69B39236-C17C-33E3-E0B4-94FE7D27C395}"/>
          </ac:spMkLst>
        </pc:spChg>
        <pc:spChg chg="mod">
          <ac:chgData name="ines fualdes" userId="91e8d58dd5578e8e" providerId="LiveId" clId="{6480EC2D-6457-475F-8F2C-08A0AE859510}" dt="2024-05-30T10:18:23.758" v="5521"/>
          <ac:spMkLst>
            <pc:docMk/>
            <pc:sldMk cId="148315218" sldId="317"/>
            <ac:spMk id="27" creationId="{C4C4B632-18F5-E9A3-51AC-471E06668838}"/>
          </ac:spMkLst>
        </pc:spChg>
        <pc:spChg chg="mod">
          <ac:chgData name="ines fualdes" userId="91e8d58dd5578e8e" providerId="LiveId" clId="{6480EC2D-6457-475F-8F2C-08A0AE859510}" dt="2024-05-30T10:18:37.058" v="5530" actId="20577"/>
          <ac:spMkLst>
            <pc:docMk/>
            <pc:sldMk cId="148315218" sldId="317"/>
            <ac:spMk id="28" creationId="{A256AB98-4E81-87E0-1788-96D0517983D2}"/>
          </ac:spMkLst>
        </pc:spChg>
        <pc:spChg chg="mod">
          <ac:chgData name="ines fualdes" userId="91e8d58dd5578e8e" providerId="LiveId" clId="{6480EC2D-6457-475F-8F2C-08A0AE859510}" dt="2024-05-30T10:18:51.862" v="5531"/>
          <ac:spMkLst>
            <pc:docMk/>
            <pc:sldMk cId="148315218" sldId="317"/>
            <ac:spMk id="30" creationId="{05BF29A4-FC8E-615C-42A4-18B809F6FD1E}"/>
          </ac:spMkLst>
        </pc:spChg>
        <pc:spChg chg="mod">
          <ac:chgData name="ines fualdes" userId="91e8d58dd5578e8e" providerId="LiveId" clId="{6480EC2D-6457-475F-8F2C-08A0AE859510}" dt="2024-05-30T10:18:59.559" v="5540" actId="20577"/>
          <ac:spMkLst>
            <pc:docMk/>
            <pc:sldMk cId="148315218" sldId="317"/>
            <ac:spMk id="31" creationId="{9872500D-0E0A-4F45-F622-F8B35CECF00F}"/>
          </ac:spMkLst>
        </pc:spChg>
        <pc:spChg chg="add del">
          <ac:chgData name="ines fualdes" userId="91e8d58dd5578e8e" providerId="LiveId" clId="{6480EC2D-6457-475F-8F2C-08A0AE859510}" dt="2024-05-30T10:24:39.274" v="5597" actId="478"/>
          <ac:spMkLst>
            <pc:docMk/>
            <pc:sldMk cId="148315218" sldId="317"/>
            <ac:spMk id="51" creationId="{91E2D336-B473-4F99-477D-DB1B26F34DF0}"/>
          </ac:spMkLst>
        </pc:spChg>
        <pc:spChg chg="add del">
          <ac:chgData name="ines fualdes" userId="91e8d58dd5578e8e" providerId="LiveId" clId="{6480EC2D-6457-475F-8F2C-08A0AE859510}" dt="2024-05-30T10:25:03.492" v="5599" actId="478"/>
          <ac:spMkLst>
            <pc:docMk/>
            <pc:sldMk cId="148315218" sldId="317"/>
            <ac:spMk id="52" creationId="{98D88BE2-92FE-BEED-67DA-5C8A3F0B548A}"/>
          </ac:spMkLst>
        </pc:spChg>
        <pc:spChg chg="add del">
          <ac:chgData name="ines fualdes" userId="91e8d58dd5578e8e" providerId="LiveId" clId="{6480EC2D-6457-475F-8F2C-08A0AE859510}" dt="2024-05-30T10:25:31.010" v="5601" actId="478"/>
          <ac:spMkLst>
            <pc:docMk/>
            <pc:sldMk cId="148315218" sldId="317"/>
            <ac:spMk id="53" creationId="{E897D91A-E636-D848-C4DD-71131543ACFA}"/>
          </ac:spMkLst>
        </pc:spChg>
        <pc:spChg chg="add del">
          <ac:chgData name="ines fualdes" userId="91e8d58dd5578e8e" providerId="LiveId" clId="{6480EC2D-6457-475F-8F2C-08A0AE859510}" dt="2024-05-30T10:25:53.847" v="5603" actId="478"/>
          <ac:spMkLst>
            <pc:docMk/>
            <pc:sldMk cId="148315218" sldId="317"/>
            <ac:spMk id="54" creationId="{94A58F5B-EF5B-C827-A248-7668F01E4355}"/>
          </ac:spMkLst>
        </pc:spChg>
        <pc:spChg chg="add mod">
          <ac:chgData name="ines fualdes" userId="91e8d58dd5578e8e" providerId="LiveId" clId="{6480EC2D-6457-475F-8F2C-08A0AE859510}" dt="2024-05-30T10:48:47.940" v="5774" actId="164"/>
          <ac:spMkLst>
            <pc:docMk/>
            <pc:sldMk cId="148315218" sldId="317"/>
            <ac:spMk id="55" creationId="{4C9956F5-D3A6-E3BB-7958-5C4B101537EB}"/>
          </ac:spMkLst>
        </pc:spChg>
        <pc:spChg chg="add del mod">
          <ac:chgData name="ines fualdes" userId="91e8d58dd5578e8e" providerId="LiveId" clId="{6480EC2D-6457-475F-8F2C-08A0AE859510}" dt="2024-05-30T10:31:20.042" v="5637" actId="478"/>
          <ac:spMkLst>
            <pc:docMk/>
            <pc:sldMk cId="148315218" sldId="317"/>
            <ac:spMk id="56" creationId="{2928F05D-777D-3F5C-F88D-86311AC9B87B}"/>
          </ac:spMkLst>
        </pc:spChg>
        <pc:spChg chg="add del mod">
          <ac:chgData name="ines fualdes" userId="91e8d58dd5578e8e" providerId="LiveId" clId="{6480EC2D-6457-475F-8F2C-08A0AE859510}" dt="2024-05-30T10:31:17.578" v="5636" actId="478"/>
          <ac:spMkLst>
            <pc:docMk/>
            <pc:sldMk cId="148315218" sldId="317"/>
            <ac:spMk id="57" creationId="{A90D8AF2-5ED6-60C5-872C-F4321D4A104A}"/>
          </ac:spMkLst>
        </pc:spChg>
        <pc:spChg chg="add del">
          <ac:chgData name="ines fualdes" userId="91e8d58dd5578e8e" providerId="LiveId" clId="{6480EC2D-6457-475F-8F2C-08A0AE859510}" dt="2024-05-30T10:29:45.043" v="5626" actId="478"/>
          <ac:spMkLst>
            <pc:docMk/>
            <pc:sldMk cId="148315218" sldId="317"/>
            <ac:spMk id="58" creationId="{FDD6A5FA-6C07-8E65-DE9B-1EE7111C6AD1}"/>
          </ac:spMkLst>
        </pc:spChg>
        <pc:spChg chg="add del mod">
          <ac:chgData name="ines fualdes" userId="91e8d58dd5578e8e" providerId="LiveId" clId="{6480EC2D-6457-475F-8F2C-08A0AE859510}" dt="2024-05-30T10:31:22.125" v="5638" actId="478"/>
          <ac:spMkLst>
            <pc:docMk/>
            <pc:sldMk cId="148315218" sldId="317"/>
            <ac:spMk id="59" creationId="{FB799EFC-B943-4D1C-24C9-DE38863D8E08}"/>
          </ac:spMkLst>
        </pc:spChg>
        <pc:spChg chg="add mod">
          <ac:chgData name="ines fualdes" userId="91e8d58dd5578e8e" providerId="LiveId" clId="{6480EC2D-6457-475F-8F2C-08A0AE859510}" dt="2024-05-30T10:48:47.940" v="5774" actId="164"/>
          <ac:spMkLst>
            <pc:docMk/>
            <pc:sldMk cId="148315218" sldId="317"/>
            <ac:spMk id="60" creationId="{424B5EA5-8A54-EF78-45B8-CD6BC0BFE86D}"/>
          </ac:spMkLst>
        </pc:spChg>
        <pc:spChg chg="add mod">
          <ac:chgData name="ines fualdes" userId="91e8d58dd5578e8e" providerId="LiveId" clId="{6480EC2D-6457-475F-8F2C-08A0AE859510}" dt="2024-05-30T10:48:47.940" v="5774" actId="164"/>
          <ac:spMkLst>
            <pc:docMk/>
            <pc:sldMk cId="148315218" sldId="317"/>
            <ac:spMk id="61" creationId="{9E183CFB-F313-2BA3-AAAD-42F9AA42E63A}"/>
          </ac:spMkLst>
        </pc:spChg>
        <pc:spChg chg="add mod">
          <ac:chgData name="ines fualdes" userId="91e8d58dd5578e8e" providerId="LiveId" clId="{6480EC2D-6457-475F-8F2C-08A0AE859510}" dt="2024-05-30T10:48:47.940" v="5774" actId="164"/>
          <ac:spMkLst>
            <pc:docMk/>
            <pc:sldMk cId="148315218" sldId="317"/>
            <ac:spMk id="62" creationId="{8B892816-B6BD-76A9-08C3-CE84E1CC097C}"/>
          </ac:spMkLst>
        </pc:spChg>
        <pc:spChg chg="add mod">
          <ac:chgData name="ines fualdes" userId="91e8d58dd5578e8e" providerId="LiveId" clId="{6480EC2D-6457-475F-8F2C-08A0AE859510}" dt="2024-05-30T10:48:47.940" v="5774" actId="164"/>
          <ac:spMkLst>
            <pc:docMk/>
            <pc:sldMk cId="148315218" sldId="317"/>
            <ac:spMk id="63" creationId="{8093D28A-5DF0-43BE-4372-71B9DE484C6F}"/>
          </ac:spMkLst>
        </pc:spChg>
        <pc:spChg chg="add mod">
          <ac:chgData name="ines fualdes" userId="91e8d58dd5578e8e" providerId="LiveId" clId="{6480EC2D-6457-475F-8F2C-08A0AE859510}" dt="2024-05-30T10:48:47.940" v="5774" actId="164"/>
          <ac:spMkLst>
            <pc:docMk/>
            <pc:sldMk cId="148315218" sldId="317"/>
            <ac:spMk id="64" creationId="{8B48C64E-F094-A09F-66E6-810F531D769F}"/>
          </ac:spMkLst>
        </pc:spChg>
        <pc:spChg chg="add mod">
          <ac:chgData name="ines fualdes" userId="91e8d58dd5578e8e" providerId="LiveId" clId="{6480EC2D-6457-475F-8F2C-08A0AE859510}" dt="2024-05-30T10:48:47.940" v="5774" actId="164"/>
          <ac:spMkLst>
            <pc:docMk/>
            <pc:sldMk cId="148315218" sldId="317"/>
            <ac:spMk id="65" creationId="{53784E36-F3BD-2F97-7FC0-5DDD013BE19B}"/>
          </ac:spMkLst>
        </pc:spChg>
        <pc:spChg chg="add mod">
          <ac:chgData name="ines fualdes" userId="91e8d58dd5578e8e" providerId="LiveId" clId="{6480EC2D-6457-475F-8F2C-08A0AE859510}" dt="2024-05-30T10:48:47.940" v="5774" actId="164"/>
          <ac:spMkLst>
            <pc:docMk/>
            <pc:sldMk cId="148315218" sldId="317"/>
            <ac:spMk id="66" creationId="{4B92981E-2DA2-5B7A-B014-FFF0B0FE7E4C}"/>
          </ac:spMkLst>
        </pc:spChg>
        <pc:spChg chg="add mod">
          <ac:chgData name="ines fualdes" userId="91e8d58dd5578e8e" providerId="LiveId" clId="{6480EC2D-6457-475F-8F2C-08A0AE859510}" dt="2024-05-30T10:48:47.940" v="5774" actId="164"/>
          <ac:spMkLst>
            <pc:docMk/>
            <pc:sldMk cId="148315218" sldId="317"/>
            <ac:spMk id="67" creationId="{8AA77E53-4B73-53CA-206A-5C0F3440EBD2}"/>
          </ac:spMkLst>
        </pc:spChg>
        <pc:spChg chg="add mod">
          <ac:chgData name="ines fualdes" userId="91e8d58dd5578e8e" providerId="LiveId" clId="{6480EC2D-6457-475F-8F2C-08A0AE859510}" dt="2024-05-30T10:48:47.940" v="5774" actId="164"/>
          <ac:spMkLst>
            <pc:docMk/>
            <pc:sldMk cId="148315218" sldId="317"/>
            <ac:spMk id="68" creationId="{F835C81D-126A-CC32-3170-7D88952B8DCC}"/>
          </ac:spMkLst>
        </pc:spChg>
        <pc:spChg chg="add mod">
          <ac:chgData name="ines fualdes" userId="91e8d58dd5578e8e" providerId="LiveId" clId="{6480EC2D-6457-475F-8F2C-08A0AE859510}" dt="2024-05-30T10:48:47.940" v="5774" actId="164"/>
          <ac:spMkLst>
            <pc:docMk/>
            <pc:sldMk cId="148315218" sldId="317"/>
            <ac:spMk id="69" creationId="{38BA5C28-BD35-B166-7ABD-CE993E62133C}"/>
          </ac:spMkLst>
        </pc:spChg>
        <pc:spChg chg="add mod">
          <ac:chgData name="ines fualdes" userId="91e8d58dd5578e8e" providerId="LiveId" clId="{6480EC2D-6457-475F-8F2C-08A0AE859510}" dt="2024-05-30T10:48:47.940" v="5774" actId="164"/>
          <ac:spMkLst>
            <pc:docMk/>
            <pc:sldMk cId="148315218" sldId="317"/>
            <ac:spMk id="70" creationId="{F7B69ED8-CF5B-D28A-8FB7-9B714DC30E80}"/>
          </ac:spMkLst>
        </pc:spChg>
        <pc:spChg chg="add del mod">
          <ac:chgData name="ines fualdes" userId="91e8d58dd5578e8e" providerId="LiveId" clId="{6480EC2D-6457-475F-8F2C-08A0AE859510}" dt="2024-05-30T10:48:09.120" v="5768" actId="478"/>
          <ac:spMkLst>
            <pc:docMk/>
            <pc:sldMk cId="148315218" sldId="317"/>
            <ac:spMk id="71" creationId="{2391E84A-0C9A-8ED5-27E1-42D0A1469C7E}"/>
          </ac:spMkLst>
        </pc:spChg>
        <pc:spChg chg="add mod">
          <ac:chgData name="ines fualdes" userId="91e8d58dd5578e8e" providerId="LiveId" clId="{6480EC2D-6457-475F-8F2C-08A0AE859510}" dt="2024-05-30T10:48:47.940" v="5774" actId="164"/>
          <ac:spMkLst>
            <pc:docMk/>
            <pc:sldMk cId="148315218" sldId="317"/>
            <ac:spMk id="72" creationId="{1142C95B-FFCA-45E5-90E1-3F7C648357DA}"/>
          </ac:spMkLst>
        </pc:spChg>
        <pc:spChg chg="add mod">
          <ac:chgData name="ines fualdes" userId="91e8d58dd5578e8e" providerId="LiveId" clId="{6480EC2D-6457-475F-8F2C-08A0AE859510}" dt="2024-05-30T10:48:47.940" v="5774" actId="164"/>
          <ac:spMkLst>
            <pc:docMk/>
            <pc:sldMk cId="148315218" sldId="317"/>
            <ac:spMk id="73" creationId="{B3CCD0D1-9958-4D86-AD21-E8846B44DC48}"/>
          </ac:spMkLst>
        </pc:spChg>
        <pc:spChg chg="add mod">
          <ac:chgData name="ines fualdes" userId="91e8d58dd5578e8e" providerId="LiveId" clId="{6480EC2D-6457-475F-8F2C-08A0AE859510}" dt="2024-05-30T10:48:47.940" v="5774" actId="164"/>
          <ac:spMkLst>
            <pc:docMk/>
            <pc:sldMk cId="148315218" sldId="317"/>
            <ac:spMk id="74" creationId="{EA3223F5-7EC1-59C9-1822-F899A95B3910}"/>
          </ac:spMkLst>
        </pc:spChg>
        <pc:spChg chg="add mod">
          <ac:chgData name="ines fualdes" userId="91e8d58dd5578e8e" providerId="LiveId" clId="{6480EC2D-6457-475F-8F2C-08A0AE859510}" dt="2024-05-30T10:48:47.940" v="5774" actId="164"/>
          <ac:spMkLst>
            <pc:docMk/>
            <pc:sldMk cId="148315218" sldId="317"/>
            <ac:spMk id="75" creationId="{D6D7F962-DF9A-2C6A-4367-CCB2836FE9FC}"/>
          </ac:spMkLst>
        </pc:spChg>
        <pc:spChg chg="add mod">
          <ac:chgData name="ines fualdes" userId="91e8d58dd5578e8e" providerId="LiveId" clId="{6480EC2D-6457-475F-8F2C-08A0AE859510}" dt="2024-05-30T10:48:47.940" v="5774" actId="164"/>
          <ac:spMkLst>
            <pc:docMk/>
            <pc:sldMk cId="148315218" sldId="317"/>
            <ac:spMk id="76" creationId="{107E94E3-CC2E-E101-7902-84D838257E46}"/>
          </ac:spMkLst>
        </pc:spChg>
        <pc:grpChg chg="add mod">
          <ac:chgData name="ines fualdes" userId="91e8d58dd5578e8e" providerId="LiveId" clId="{6480EC2D-6457-475F-8F2C-08A0AE859510}" dt="2024-05-30T10:48:47.940" v="5774" actId="164"/>
          <ac:grpSpMkLst>
            <pc:docMk/>
            <pc:sldMk cId="148315218" sldId="317"/>
            <ac:grpSpMk id="7" creationId="{6DA54197-C319-AE67-1977-A05B2B7C23EC}"/>
          </ac:grpSpMkLst>
        </pc:grpChg>
        <pc:grpChg chg="add mod">
          <ac:chgData name="ines fualdes" userId="91e8d58dd5578e8e" providerId="LiveId" clId="{6480EC2D-6457-475F-8F2C-08A0AE859510}" dt="2024-05-30T10:48:47.940" v="5774" actId="164"/>
          <ac:grpSpMkLst>
            <pc:docMk/>
            <pc:sldMk cId="148315218" sldId="317"/>
            <ac:grpSpMk id="8" creationId="{B8C3A109-C50D-8F40-7B57-370CBF8C071E}"/>
          </ac:grpSpMkLst>
        </pc:grpChg>
        <pc:grpChg chg="add mod">
          <ac:chgData name="ines fualdes" userId="91e8d58dd5578e8e" providerId="LiveId" clId="{6480EC2D-6457-475F-8F2C-08A0AE859510}" dt="2024-05-30T10:48:47.940" v="5774" actId="164"/>
          <ac:grpSpMkLst>
            <pc:docMk/>
            <pc:sldMk cId="148315218" sldId="317"/>
            <ac:grpSpMk id="11" creationId="{FC2A384C-36B3-C632-B84E-A1D187497BE3}"/>
          </ac:grpSpMkLst>
        </pc:grpChg>
        <pc:grpChg chg="add mod">
          <ac:chgData name="ines fualdes" userId="91e8d58dd5578e8e" providerId="LiveId" clId="{6480EC2D-6457-475F-8F2C-08A0AE859510}" dt="2024-05-30T10:48:47.940" v="5774" actId="164"/>
          <ac:grpSpMkLst>
            <pc:docMk/>
            <pc:sldMk cId="148315218" sldId="317"/>
            <ac:grpSpMk id="14" creationId="{74A8217E-7A7D-1745-4B7C-61EF80093E49}"/>
          </ac:grpSpMkLst>
        </pc:grpChg>
        <pc:grpChg chg="add mod">
          <ac:chgData name="ines fualdes" userId="91e8d58dd5578e8e" providerId="LiveId" clId="{6480EC2D-6457-475F-8F2C-08A0AE859510}" dt="2024-05-30T10:48:47.940" v="5774" actId="164"/>
          <ac:grpSpMkLst>
            <pc:docMk/>
            <pc:sldMk cId="148315218" sldId="317"/>
            <ac:grpSpMk id="17" creationId="{B4F9A01B-448C-87DF-6B38-A4E75958AA8A}"/>
          </ac:grpSpMkLst>
        </pc:grpChg>
        <pc:grpChg chg="add mod">
          <ac:chgData name="ines fualdes" userId="91e8d58dd5578e8e" providerId="LiveId" clId="{6480EC2D-6457-475F-8F2C-08A0AE859510}" dt="2024-05-30T10:48:47.940" v="5774" actId="164"/>
          <ac:grpSpMkLst>
            <pc:docMk/>
            <pc:sldMk cId="148315218" sldId="317"/>
            <ac:grpSpMk id="20" creationId="{2A6C7CC1-BDF8-71B8-A91B-5F510AB12D27}"/>
          </ac:grpSpMkLst>
        </pc:grpChg>
        <pc:grpChg chg="add mod">
          <ac:chgData name="ines fualdes" userId="91e8d58dd5578e8e" providerId="LiveId" clId="{6480EC2D-6457-475F-8F2C-08A0AE859510}" dt="2024-05-30T10:48:47.940" v="5774" actId="164"/>
          <ac:grpSpMkLst>
            <pc:docMk/>
            <pc:sldMk cId="148315218" sldId="317"/>
            <ac:grpSpMk id="23" creationId="{BDFF9397-EC44-BE55-E9BC-E7BBADA171EE}"/>
          </ac:grpSpMkLst>
        </pc:grpChg>
        <pc:grpChg chg="add mod">
          <ac:chgData name="ines fualdes" userId="91e8d58dd5578e8e" providerId="LiveId" clId="{6480EC2D-6457-475F-8F2C-08A0AE859510}" dt="2024-05-30T10:48:47.940" v="5774" actId="164"/>
          <ac:grpSpMkLst>
            <pc:docMk/>
            <pc:sldMk cId="148315218" sldId="317"/>
            <ac:grpSpMk id="26" creationId="{EE774B60-E695-D53C-E211-AC76B54B98F6}"/>
          </ac:grpSpMkLst>
        </pc:grpChg>
        <pc:grpChg chg="add mod">
          <ac:chgData name="ines fualdes" userId="91e8d58dd5578e8e" providerId="LiveId" clId="{6480EC2D-6457-475F-8F2C-08A0AE859510}" dt="2024-05-30T10:48:47.940" v="5774" actId="164"/>
          <ac:grpSpMkLst>
            <pc:docMk/>
            <pc:sldMk cId="148315218" sldId="317"/>
            <ac:grpSpMk id="29" creationId="{E5A99CB4-9C49-E4F0-91E7-7CF8EE26D8A9}"/>
          </ac:grpSpMkLst>
        </pc:grpChg>
        <pc:grpChg chg="add mod">
          <ac:chgData name="ines fualdes" userId="91e8d58dd5578e8e" providerId="LiveId" clId="{6480EC2D-6457-475F-8F2C-08A0AE859510}" dt="2024-05-30T10:48:51.339" v="5775" actId="1076"/>
          <ac:grpSpMkLst>
            <pc:docMk/>
            <pc:sldMk cId="148315218" sldId="317"/>
            <ac:grpSpMk id="77" creationId="{0DB6543B-3391-7938-1245-84DF33DC907A}"/>
          </ac:grpSpMkLst>
        </pc:grpChg>
        <pc:cxnChg chg="add mod">
          <ac:chgData name="ines fualdes" userId="91e8d58dd5578e8e" providerId="LiveId" clId="{6480EC2D-6457-475F-8F2C-08A0AE859510}" dt="2024-05-30T10:48:47.940" v="5774" actId="164"/>
          <ac:cxnSpMkLst>
            <pc:docMk/>
            <pc:sldMk cId="148315218" sldId="317"/>
            <ac:cxnSpMk id="33" creationId="{EB4451ED-97A5-BA67-1212-7138CD8A31E0}"/>
          </ac:cxnSpMkLst>
        </pc:cxnChg>
        <pc:cxnChg chg="add mod">
          <ac:chgData name="ines fualdes" userId="91e8d58dd5578e8e" providerId="LiveId" clId="{6480EC2D-6457-475F-8F2C-08A0AE859510}" dt="2024-05-30T10:48:47.940" v="5774" actId="164"/>
          <ac:cxnSpMkLst>
            <pc:docMk/>
            <pc:sldMk cId="148315218" sldId="317"/>
            <ac:cxnSpMk id="35" creationId="{D92D776C-9B6E-9338-0500-DD54875087DF}"/>
          </ac:cxnSpMkLst>
        </pc:cxnChg>
        <pc:cxnChg chg="add del mod">
          <ac:chgData name="ines fualdes" userId="91e8d58dd5578e8e" providerId="LiveId" clId="{6480EC2D-6457-475F-8F2C-08A0AE859510}" dt="2024-05-30T10:22:26.939" v="5579" actId="478"/>
          <ac:cxnSpMkLst>
            <pc:docMk/>
            <pc:sldMk cId="148315218" sldId="317"/>
            <ac:cxnSpMk id="37" creationId="{88A67EF9-0834-2B72-7854-8F28463E3B6C}"/>
          </ac:cxnSpMkLst>
        </pc:cxnChg>
        <pc:cxnChg chg="add mod">
          <ac:chgData name="ines fualdes" userId="91e8d58dd5578e8e" providerId="LiveId" clId="{6480EC2D-6457-475F-8F2C-08A0AE859510}" dt="2024-05-30T10:48:47.940" v="5774" actId="164"/>
          <ac:cxnSpMkLst>
            <pc:docMk/>
            <pc:sldMk cId="148315218" sldId="317"/>
            <ac:cxnSpMk id="39" creationId="{4B7864CC-8177-7509-18E2-10A88804135F}"/>
          </ac:cxnSpMkLst>
        </pc:cxnChg>
        <pc:cxnChg chg="add mod">
          <ac:chgData name="ines fualdes" userId="91e8d58dd5578e8e" providerId="LiveId" clId="{6480EC2D-6457-475F-8F2C-08A0AE859510}" dt="2024-05-30T10:48:47.940" v="5774" actId="164"/>
          <ac:cxnSpMkLst>
            <pc:docMk/>
            <pc:sldMk cId="148315218" sldId="317"/>
            <ac:cxnSpMk id="42" creationId="{95C7ACD7-05AB-00C5-BF0C-94832C061441}"/>
          </ac:cxnSpMkLst>
        </pc:cxnChg>
        <pc:cxnChg chg="add mod">
          <ac:chgData name="ines fualdes" userId="91e8d58dd5578e8e" providerId="LiveId" clId="{6480EC2D-6457-475F-8F2C-08A0AE859510}" dt="2024-05-30T10:48:47.940" v="5774" actId="164"/>
          <ac:cxnSpMkLst>
            <pc:docMk/>
            <pc:sldMk cId="148315218" sldId="317"/>
            <ac:cxnSpMk id="44" creationId="{114A692D-C9D2-70F3-B82D-2490EA611174}"/>
          </ac:cxnSpMkLst>
        </pc:cxnChg>
        <pc:cxnChg chg="add mod">
          <ac:chgData name="ines fualdes" userId="91e8d58dd5578e8e" providerId="LiveId" clId="{6480EC2D-6457-475F-8F2C-08A0AE859510}" dt="2024-05-30T10:48:47.940" v="5774" actId="164"/>
          <ac:cxnSpMkLst>
            <pc:docMk/>
            <pc:sldMk cId="148315218" sldId="317"/>
            <ac:cxnSpMk id="48" creationId="{95DDAADD-7B57-E6CD-F67E-F1E2158AA3B5}"/>
          </ac:cxnSpMkLst>
        </pc:cxnChg>
        <pc:cxnChg chg="add mod">
          <ac:chgData name="ines fualdes" userId="91e8d58dd5578e8e" providerId="LiveId" clId="{6480EC2D-6457-475F-8F2C-08A0AE859510}" dt="2024-05-30T10:48:47.940" v="5774" actId="164"/>
          <ac:cxnSpMkLst>
            <pc:docMk/>
            <pc:sldMk cId="148315218" sldId="317"/>
            <ac:cxnSpMk id="50" creationId="{E3E7E6AC-739B-D33D-789F-6A4F247610C2}"/>
          </ac:cxnSpMkLst>
        </pc:cxnChg>
      </pc:sldChg>
      <pc:sldChg chg="modSp mod">
        <pc:chgData name="ines fualdes" userId="91e8d58dd5578e8e" providerId="LiveId" clId="{6480EC2D-6457-475F-8F2C-08A0AE859510}" dt="2024-05-31T13:59:50.098" v="11166" actId="20577"/>
        <pc:sldMkLst>
          <pc:docMk/>
          <pc:sldMk cId="1913830892" sldId="317"/>
        </pc:sldMkLst>
        <pc:spChg chg="mod">
          <ac:chgData name="ines fualdes" userId="91e8d58dd5578e8e" providerId="LiveId" clId="{6480EC2D-6457-475F-8F2C-08A0AE859510}" dt="2024-05-31T13:59:50.098" v="11166" actId="20577"/>
          <ac:spMkLst>
            <pc:docMk/>
            <pc:sldMk cId="1913830892" sldId="317"/>
            <ac:spMk id="450" creationId="{00000000-0000-0000-0000-000000000000}"/>
          </ac:spMkLst>
        </pc:spChg>
      </pc:sldChg>
      <pc:sldChg chg="add del">
        <pc:chgData name="ines fualdes" userId="91e8d58dd5578e8e" providerId="LiveId" clId="{6480EC2D-6457-475F-8F2C-08A0AE859510}" dt="2024-05-30T10:56:16.293" v="5875" actId="47"/>
        <pc:sldMkLst>
          <pc:docMk/>
          <pc:sldMk cId="4029768882" sldId="317"/>
        </pc:sldMkLst>
      </pc:sldChg>
      <pc:sldChg chg="add del">
        <pc:chgData name="ines fualdes" userId="91e8d58dd5578e8e" providerId="LiveId" clId="{6480EC2D-6457-475F-8F2C-08A0AE859510}" dt="2024-05-30T10:14:49.198" v="5386" actId="47"/>
        <pc:sldMkLst>
          <pc:docMk/>
          <pc:sldMk cId="1257083562" sldId="318"/>
        </pc:sldMkLst>
      </pc:sldChg>
      <pc:sldChg chg="modSp mod">
        <pc:chgData name="ines fualdes" userId="91e8d58dd5578e8e" providerId="LiveId" clId="{6480EC2D-6457-475F-8F2C-08A0AE859510}" dt="2024-05-30T14:11:28.550" v="5884" actId="1076"/>
        <pc:sldMkLst>
          <pc:docMk/>
          <pc:sldMk cId="3280554124" sldId="318"/>
        </pc:sldMkLst>
        <pc:spChg chg="mod">
          <ac:chgData name="ines fualdes" userId="91e8d58dd5578e8e" providerId="LiveId" clId="{6480EC2D-6457-475F-8F2C-08A0AE859510}" dt="2024-05-30T14:11:28.550" v="5884" actId="1076"/>
          <ac:spMkLst>
            <pc:docMk/>
            <pc:sldMk cId="3280554124" sldId="318"/>
            <ac:spMk id="2" creationId="{03F62335-DEA3-EFA6-9179-CBB4B156D53A}"/>
          </ac:spMkLst>
        </pc:spChg>
      </pc:sldChg>
      <pc:sldChg chg="addSp delSp modSp add del mod">
        <pc:chgData name="ines fualdes" userId="91e8d58dd5578e8e" providerId="LiveId" clId="{6480EC2D-6457-475F-8F2C-08A0AE859510}" dt="2024-05-31T14:07:20.876" v="11276" actId="20577"/>
        <pc:sldMkLst>
          <pc:docMk/>
          <pc:sldMk cId="551727869" sldId="319"/>
        </pc:sldMkLst>
        <pc:spChg chg="del">
          <ac:chgData name="ines fualdes" userId="91e8d58dd5578e8e" providerId="LiveId" clId="{6480EC2D-6457-475F-8F2C-08A0AE859510}" dt="2024-05-30T14:46:47.405" v="6125" actId="478"/>
          <ac:spMkLst>
            <pc:docMk/>
            <pc:sldMk cId="551727869" sldId="319"/>
            <ac:spMk id="4" creationId="{5D372BE8-A485-8FB0-3DC4-E514E2D1EF50}"/>
          </ac:spMkLst>
        </pc:spChg>
        <pc:graphicFrameChg chg="mod modGraphic">
          <ac:chgData name="ines fualdes" userId="91e8d58dd5578e8e" providerId="LiveId" clId="{6480EC2D-6457-475F-8F2C-08A0AE859510}" dt="2024-05-31T14:07:20.876" v="11276" actId="20577"/>
          <ac:graphicFrameMkLst>
            <pc:docMk/>
            <pc:sldMk cId="551727869" sldId="319"/>
            <ac:graphicFrameMk id="5" creationId="{0FBD8A0D-E6DD-9FC8-C229-5EAB4A0D1A3C}"/>
          </ac:graphicFrameMkLst>
        </pc:graphicFrameChg>
        <pc:picChg chg="del">
          <ac:chgData name="ines fualdes" userId="91e8d58dd5578e8e" providerId="LiveId" clId="{6480EC2D-6457-475F-8F2C-08A0AE859510}" dt="2024-05-30T14:46:54.304" v="6126" actId="478"/>
          <ac:picMkLst>
            <pc:docMk/>
            <pc:sldMk cId="551727869" sldId="319"/>
            <ac:picMk id="6" creationId="{CF6D84E7-F1C9-B34C-F24B-22E9FC95D548}"/>
          </ac:picMkLst>
        </pc:picChg>
        <pc:picChg chg="del">
          <ac:chgData name="ines fualdes" userId="91e8d58dd5578e8e" providerId="LiveId" clId="{6480EC2D-6457-475F-8F2C-08A0AE859510}" dt="2024-05-30T14:46:55.602" v="6127" actId="478"/>
          <ac:picMkLst>
            <pc:docMk/>
            <pc:sldMk cId="551727869" sldId="319"/>
            <ac:picMk id="7" creationId="{88CE1DD9-59A1-36D8-0ED7-D20E2082FBBA}"/>
          </ac:picMkLst>
        </pc:picChg>
        <pc:picChg chg="add mod">
          <ac:chgData name="ines fualdes" userId="91e8d58dd5578e8e" providerId="LiveId" clId="{6480EC2D-6457-475F-8F2C-08A0AE859510}" dt="2024-05-30T14:50:26.638" v="6147" actId="1076"/>
          <ac:picMkLst>
            <pc:docMk/>
            <pc:sldMk cId="551727869" sldId="319"/>
            <ac:picMk id="8" creationId="{CB92C636-1D59-E154-8045-0A4898CF6288}"/>
          </ac:picMkLst>
        </pc:picChg>
        <pc:picChg chg="add mod">
          <ac:chgData name="ines fualdes" userId="91e8d58dd5578e8e" providerId="LiveId" clId="{6480EC2D-6457-475F-8F2C-08A0AE859510}" dt="2024-05-30T14:51:33.460" v="6171" actId="1076"/>
          <ac:picMkLst>
            <pc:docMk/>
            <pc:sldMk cId="551727869" sldId="319"/>
            <ac:picMk id="9" creationId="{053C6480-3EC4-EF7C-D88C-F3D08AD8A1AA}"/>
          </ac:picMkLst>
        </pc:picChg>
        <pc:picChg chg="add del mod">
          <ac:chgData name="ines fualdes" userId="91e8d58dd5578e8e" providerId="LiveId" clId="{6480EC2D-6457-475F-8F2C-08A0AE859510}" dt="2024-05-30T14:51:49.459" v="6175" actId="478"/>
          <ac:picMkLst>
            <pc:docMk/>
            <pc:sldMk cId="551727869" sldId="319"/>
            <ac:picMk id="10" creationId="{4DCE3897-5475-1282-2F95-74C240353BD6}"/>
          </ac:picMkLst>
        </pc:picChg>
      </pc:sldChg>
      <pc:sldChg chg="addSp delSp modSp add mod">
        <pc:chgData name="ines fualdes" userId="91e8d58dd5578e8e" providerId="LiveId" clId="{6480EC2D-6457-475F-8F2C-08A0AE859510}" dt="2024-05-31T14:07:45.736" v="11280" actId="20577"/>
        <pc:sldMkLst>
          <pc:docMk/>
          <pc:sldMk cId="2245472937" sldId="320"/>
        </pc:sldMkLst>
        <pc:graphicFrameChg chg="mod modGraphic">
          <ac:chgData name="ines fualdes" userId="91e8d58dd5578e8e" providerId="LiveId" clId="{6480EC2D-6457-475F-8F2C-08A0AE859510}" dt="2024-05-31T14:07:45.736" v="11280" actId="20577"/>
          <ac:graphicFrameMkLst>
            <pc:docMk/>
            <pc:sldMk cId="2245472937" sldId="320"/>
            <ac:graphicFrameMk id="5" creationId="{0FBD8A0D-E6DD-9FC8-C229-5EAB4A0D1A3C}"/>
          </ac:graphicFrameMkLst>
        </pc:graphicFrameChg>
        <pc:graphicFrameChg chg="add del mod">
          <ac:chgData name="ines fualdes" userId="91e8d58dd5578e8e" providerId="LiveId" clId="{6480EC2D-6457-475F-8F2C-08A0AE859510}" dt="2024-05-30T14:56:57.428" v="6218" actId="478"/>
          <ac:graphicFrameMkLst>
            <pc:docMk/>
            <pc:sldMk cId="2245472937" sldId="320"/>
            <ac:graphicFrameMk id="7" creationId="{26EE1996-C9F9-105F-2F2E-BCB2585833B9}"/>
          </ac:graphicFrameMkLst>
        </pc:graphicFrameChg>
        <pc:picChg chg="add mod">
          <ac:chgData name="ines fualdes" userId="91e8d58dd5578e8e" providerId="LiveId" clId="{6480EC2D-6457-475F-8F2C-08A0AE859510}" dt="2024-05-30T14:54:41.518" v="6193" actId="1076"/>
          <ac:picMkLst>
            <pc:docMk/>
            <pc:sldMk cId="2245472937" sldId="320"/>
            <ac:picMk id="4" creationId="{D9A65A61-EC9F-E04A-2D5A-54BBA0C66274}"/>
          </ac:picMkLst>
        </pc:picChg>
        <pc:picChg chg="add mod">
          <ac:chgData name="ines fualdes" userId="91e8d58dd5578e8e" providerId="LiveId" clId="{6480EC2D-6457-475F-8F2C-08A0AE859510}" dt="2024-05-30T14:55:03.529" v="6198" actId="14100"/>
          <ac:picMkLst>
            <pc:docMk/>
            <pc:sldMk cId="2245472937" sldId="320"/>
            <ac:picMk id="6" creationId="{16E57771-DA39-ADC6-CDD0-F5047E5C9DC2}"/>
          </ac:picMkLst>
        </pc:picChg>
        <pc:picChg chg="del">
          <ac:chgData name="ines fualdes" userId="91e8d58dd5578e8e" providerId="LiveId" clId="{6480EC2D-6457-475F-8F2C-08A0AE859510}" dt="2024-05-30T14:54:29.039" v="6188" actId="478"/>
          <ac:picMkLst>
            <pc:docMk/>
            <pc:sldMk cId="2245472937" sldId="320"/>
            <ac:picMk id="8" creationId="{CB92C636-1D59-E154-8045-0A4898CF6288}"/>
          </ac:picMkLst>
        </pc:picChg>
        <pc:picChg chg="del">
          <ac:chgData name="ines fualdes" userId="91e8d58dd5578e8e" providerId="LiveId" clId="{6480EC2D-6457-475F-8F2C-08A0AE859510}" dt="2024-05-30T14:54:52.034" v="6194" actId="478"/>
          <ac:picMkLst>
            <pc:docMk/>
            <pc:sldMk cId="2245472937" sldId="320"/>
            <ac:picMk id="9" creationId="{053C6480-3EC4-EF7C-D88C-F3D08AD8A1AA}"/>
          </ac:picMkLst>
        </pc:picChg>
      </pc:sldChg>
      <pc:sldChg chg="addSp delSp modSp add mod">
        <pc:chgData name="ines fualdes" userId="91e8d58dd5578e8e" providerId="LiveId" clId="{6480EC2D-6457-475F-8F2C-08A0AE859510}" dt="2024-05-31T14:08:03.470" v="11282" actId="108"/>
        <pc:sldMkLst>
          <pc:docMk/>
          <pc:sldMk cId="1079499288" sldId="321"/>
        </pc:sldMkLst>
        <pc:graphicFrameChg chg="mod modGraphic">
          <ac:chgData name="ines fualdes" userId="91e8d58dd5578e8e" providerId="LiveId" clId="{6480EC2D-6457-475F-8F2C-08A0AE859510}" dt="2024-05-31T14:08:03.470" v="11282" actId="108"/>
          <ac:graphicFrameMkLst>
            <pc:docMk/>
            <pc:sldMk cId="1079499288" sldId="321"/>
            <ac:graphicFrameMk id="5" creationId="{0FBD8A0D-E6DD-9FC8-C229-5EAB4A0D1A3C}"/>
          </ac:graphicFrameMkLst>
        </pc:graphicFrameChg>
        <pc:picChg chg="del">
          <ac:chgData name="ines fualdes" userId="91e8d58dd5578e8e" providerId="LiveId" clId="{6480EC2D-6457-475F-8F2C-08A0AE859510}" dt="2024-05-30T14:57:02.149" v="6220" actId="478"/>
          <ac:picMkLst>
            <pc:docMk/>
            <pc:sldMk cId="1079499288" sldId="321"/>
            <ac:picMk id="4" creationId="{D9A65A61-EC9F-E04A-2D5A-54BBA0C66274}"/>
          </ac:picMkLst>
        </pc:picChg>
        <pc:picChg chg="del">
          <ac:chgData name="ines fualdes" userId="91e8d58dd5578e8e" providerId="LiveId" clId="{6480EC2D-6457-475F-8F2C-08A0AE859510}" dt="2024-05-30T14:57:03.124" v="6221" actId="478"/>
          <ac:picMkLst>
            <pc:docMk/>
            <pc:sldMk cId="1079499288" sldId="321"/>
            <ac:picMk id="6" creationId="{16E57771-DA39-ADC6-CDD0-F5047E5C9DC2}"/>
          </ac:picMkLst>
        </pc:picChg>
        <pc:picChg chg="add mod">
          <ac:chgData name="ines fualdes" userId="91e8d58dd5578e8e" providerId="LiveId" clId="{6480EC2D-6457-475F-8F2C-08A0AE859510}" dt="2024-05-30T14:57:36.518" v="6234" actId="14100"/>
          <ac:picMkLst>
            <pc:docMk/>
            <pc:sldMk cId="1079499288" sldId="321"/>
            <ac:picMk id="7" creationId="{EF6A4DC4-9342-653C-9531-9BE5061159BC}"/>
          </ac:picMkLst>
        </pc:picChg>
        <pc:picChg chg="add mod">
          <ac:chgData name="ines fualdes" userId="91e8d58dd5578e8e" providerId="LiveId" clId="{6480EC2D-6457-475F-8F2C-08A0AE859510}" dt="2024-05-30T14:57:57.780" v="6240" actId="1076"/>
          <ac:picMkLst>
            <pc:docMk/>
            <pc:sldMk cId="1079499288" sldId="321"/>
            <ac:picMk id="8" creationId="{AE17106D-5DFA-581E-45A7-FF40D05C99D7}"/>
          </ac:picMkLst>
        </pc:picChg>
      </pc:sldChg>
      <pc:sldChg chg="modSp add mod">
        <pc:chgData name="ines fualdes" userId="91e8d58dd5578e8e" providerId="LiveId" clId="{6480EC2D-6457-475F-8F2C-08A0AE859510}" dt="2024-05-30T15:13:51.916" v="6355" actId="1076"/>
        <pc:sldMkLst>
          <pc:docMk/>
          <pc:sldMk cId="411720932" sldId="322"/>
        </pc:sldMkLst>
        <pc:spChg chg="mod">
          <ac:chgData name="ines fualdes" userId="91e8d58dd5578e8e" providerId="LiveId" clId="{6480EC2D-6457-475F-8F2C-08A0AE859510}" dt="2024-05-30T15:13:51.916" v="6355" actId="1076"/>
          <ac:spMkLst>
            <pc:docMk/>
            <pc:sldMk cId="411720932" sldId="322"/>
            <ac:spMk id="4" creationId="{02E5B0BA-CAAE-D3D5-05A9-D443702FBF86}"/>
          </ac:spMkLst>
        </pc:spChg>
        <pc:spChg chg="mod">
          <ac:chgData name="ines fualdes" userId="91e8d58dd5578e8e" providerId="LiveId" clId="{6480EC2D-6457-475F-8F2C-08A0AE859510}" dt="2024-05-30T15:13:20.694" v="6328" actId="1076"/>
          <ac:spMkLst>
            <pc:docMk/>
            <pc:sldMk cId="411720932" sldId="322"/>
            <ac:spMk id="810" creationId="{00000000-0000-0000-0000-000000000000}"/>
          </ac:spMkLst>
        </pc:spChg>
        <pc:spChg chg="mod">
          <ac:chgData name="ines fualdes" userId="91e8d58dd5578e8e" providerId="LiveId" clId="{6480EC2D-6457-475F-8F2C-08A0AE859510}" dt="2024-05-30T15:13:06.825" v="6327" actId="20577"/>
          <ac:spMkLst>
            <pc:docMk/>
            <pc:sldMk cId="411720932" sldId="322"/>
            <ac:spMk id="812" creationId="{00000000-0000-0000-0000-000000000000}"/>
          </ac:spMkLst>
        </pc:spChg>
      </pc:sldChg>
      <pc:sldChg chg="addSp delSp modSp add mod ord">
        <pc:chgData name="ines fualdes" userId="91e8d58dd5578e8e" providerId="LiveId" clId="{6480EC2D-6457-475F-8F2C-08A0AE859510}" dt="2024-05-30T15:42:12.125" v="6497" actId="14100"/>
        <pc:sldMkLst>
          <pc:docMk/>
          <pc:sldMk cId="387935607" sldId="323"/>
        </pc:sldMkLst>
        <pc:picChg chg="add mod">
          <ac:chgData name="ines fualdes" userId="91e8d58dd5578e8e" providerId="LiveId" clId="{6480EC2D-6457-475F-8F2C-08A0AE859510}" dt="2024-05-30T15:42:12.125" v="6497" actId="14100"/>
          <ac:picMkLst>
            <pc:docMk/>
            <pc:sldMk cId="387935607" sldId="323"/>
            <ac:picMk id="3" creationId="{89303A4D-4FAC-2FDA-E216-F3806FF5A4B9}"/>
          </ac:picMkLst>
        </pc:picChg>
        <pc:picChg chg="del">
          <ac:chgData name="ines fualdes" userId="91e8d58dd5578e8e" providerId="LiveId" clId="{6480EC2D-6457-475F-8F2C-08A0AE859510}" dt="2024-05-30T15:39:54.045" v="6482" actId="478"/>
          <ac:picMkLst>
            <pc:docMk/>
            <pc:sldMk cId="387935607" sldId="323"/>
            <ac:picMk id="7" creationId="{F5B8DB7E-761D-5B60-1096-A0F0A25972B9}"/>
          </ac:picMkLst>
        </pc:picChg>
      </pc:sldChg>
      <pc:sldChg chg="addSp delSp modSp add mod">
        <pc:chgData name="ines fualdes" userId="91e8d58dd5578e8e" providerId="LiveId" clId="{6480EC2D-6457-475F-8F2C-08A0AE859510}" dt="2024-05-30T15:40:59.059" v="6491" actId="1076"/>
        <pc:sldMkLst>
          <pc:docMk/>
          <pc:sldMk cId="1571166386" sldId="324"/>
        </pc:sldMkLst>
        <pc:picChg chg="add mod">
          <ac:chgData name="ines fualdes" userId="91e8d58dd5578e8e" providerId="LiveId" clId="{6480EC2D-6457-475F-8F2C-08A0AE859510}" dt="2024-05-30T15:40:59.059" v="6491" actId="1076"/>
          <ac:picMkLst>
            <pc:docMk/>
            <pc:sldMk cId="1571166386" sldId="324"/>
            <ac:picMk id="3" creationId="{4865F2A3-5771-D85C-91F9-5F1096C5A686}"/>
          </ac:picMkLst>
        </pc:picChg>
        <pc:picChg chg="del">
          <ac:chgData name="ines fualdes" userId="91e8d58dd5578e8e" providerId="LiveId" clId="{6480EC2D-6457-475F-8F2C-08A0AE859510}" dt="2024-05-30T15:39:57.197" v="6483" actId="478"/>
          <ac:picMkLst>
            <pc:docMk/>
            <pc:sldMk cId="1571166386" sldId="324"/>
            <ac:picMk id="7" creationId="{F5B8DB7E-761D-5B60-1096-A0F0A25972B9}"/>
          </ac:picMkLst>
        </pc:picChg>
      </pc:sldChg>
      <pc:sldChg chg="modSp add mod">
        <pc:chgData name="ines fualdes" userId="91e8d58dd5578e8e" providerId="LiveId" clId="{6480EC2D-6457-475F-8F2C-08A0AE859510}" dt="2024-05-30T15:42:56.151" v="6546" actId="1076"/>
        <pc:sldMkLst>
          <pc:docMk/>
          <pc:sldMk cId="4022887462" sldId="325"/>
        </pc:sldMkLst>
        <pc:spChg chg="mod">
          <ac:chgData name="ines fualdes" userId="91e8d58dd5578e8e" providerId="LiveId" clId="{6480EC2D-6457-475F-8F2C-08A0AE859510}" dt="2024-05-30T15:42:56.151" v="6546" actId="1076"/>
          <ac:spMkLst>
            <pc:docMk/>
            <pc:sldMk cId="4022887462" sldId="325"/>
            <ac:spMk id="2" creationId="{03F62335-DEA3-EFA6-9179-CBB4B156D53A}"/>
          </ac:spMkLst>
        </pc:spChg>
        <pc:spChg chg="mod">
          <ac:chgData name="ines fualdes" userId="91e8d58dd5578e8e" providerId="LiveId" clId="{6480EC2D-6457-475F-8F2C-08A0AE859510}" dt="2024-05-30T15:42:36.628" v="6515" actId="20577"/>
          <ac:spMkLst>
            <pc:docMk/>
            <pc:sldMk cId="4022887462" sldId="325"/>
            <ac:spMk id="439" creationId="{00000000-0000-0000-0000-000000000000}"/>
          </ac:spMkLst>
        </pc:spChg>
        <pc:spChg chg="mod">
          <ac:chgData name="ines fualdes" userId="91e8d58dd5578e8e" providerId="LiveId" clId="{6480EC2D-6457-475F-8F2C-08A0AE859510}" dt="2024-05-30T15:42:28.643" v="6500" actId="20577"/>
          <ac:spMkLst>
            <pc:docMk/>
            <pc:sldMk cId="4022887462" sldId="325"/>
            <ac:spMk id="440" creationId="{00000000-0000-0000-0000-000000000000}"/>
          </ac:spMkLst>
        </pc:spChg>
      </pc:sldChg>
      <pc:sldChg chg="delSp modSp add mod">
        <pc:chgData name="ines fualdes" userId="91e8d58dd5578e8e" providerId="LiveId" clId="{6480EC2D-6457-475F-8F2C-08A0AE859510}" dt="2024-05-30T15:44:13.804" v="6565" actId="20577"/>
        <pc:sldMkLst>
          <pc:docMk/>
          <pc:sldMk cId="2992333641" sldId="326"/>
        </pc:sldMkLst>
        <pc:spChg chg="del">
          <ac:chgData name="ines fualdes" userId="91e8d58dd5578e8e" providerId="LiveId" clId="{6480EC2D-6457-475F-8F2C-08A0AE859510}" dt="2024-05-30T15:44:01.467" v="6564" actId="478"/>
          <ac:spMkLst>
            <pc:docMk/>
            <pc:sldMk cId="2992333641" sldId="326"/>
            <ac:spMk id="4" creationId="{02E5B0BA-CAAE-D3D5-05A9-D443702FBF86}"/>
          </ac:spMkLst>
        </pc:spChg>
        <pc:spChg chg="mod">
          <ac:chgData name="ines fualdes" userId="91e8d58dd5578e8e" providerId="LiveId" clId="{6480EC2D-6457-475F-8F2C-08A0AE859510}" dt="2024-05-30T15:44:13.804" v="6565" actId="20577"/>
          <ac:spMkLst>
            <pc:docMk/>
            <pc:sldMk cId="2992333641" sldId="326"/>
            <ac:spMk id="810" creationId="{00000000-0000-0000-0000-000000000000}"/>
          </ac:spMkLst>
        </pc:spChg>
        <pc:spChg chg="mod">
          <ac:chgData name="ines fualdes" userId="91e8d58dd5578e8e" providerId="LiveId" clId="{6480EC2D-6457-475F-8F2C-08A0AE859510}" dt="2024-05-30T15:43:51.853" v="6551" actId="20577"/>
          <ac:spMkLst>
            <pc:docMk/>
            <pc:sldMk cId="2992333641" sldId="326"/>
            <ac:spMk id="812" creationId="{00000000-0000-0000-0000-000000000000}"/>
          </ac:spMkLst>
        </pc:spChg>
      </pc:sldChg>
      <pc:sldChg chg="addSp delSp modSp add mod ord">
        <pc:chgData name="ines fualdes" userId="91e8d58dd5578e8e" providerId="LiveId" clId="{6480EC2D-6457-475F-8F2C-08A0AE859510}" dt="2024-05-31T14:03:14.424" v="11213" actId="20577"/>
        <pc:sldMkLst>
          <pc:docMk/>
          <pc:sldMk cId="3381259496" sldId="327"/>
        </pc:sldMkLst>
        <pc:spChg chg="add mod">
          <ac:chgData name="ines fualdes" userId="91e8d58dd5578e8e" providerId="LiveId" clId="{6480EC2D-6457-475F-8F2C-08A0AE859510}" dt="2024-05-31T12:30:50.407" v="9821" actId="20577"/>
          <ac:spMkLst>
            <pc:docMk/>
            <pc:sldMk cId="3381259496" sldId="327"/>
            <ac:spMk id="2" creationId="{997AAC1C-5D3E-9D0E-9E2C-65910F3EEA87}"/>
          </ac:spMkLst>
        </pc:spChg>
        <pc:spChg chg="add del mod">
          <ac:chgData name="ines fualdes" userId="91e8d58dd5578e8e" providerId="LiveId" clId="{6480EC2D-6457-475F-8F2C-08A0AE859510}" dt="2024-05-31T12:13:57.993" v="9077" actId="478"/>
          <ac:spMkLst>
            <pc:docMk/>
            <pc:sldMk cId="3381259496" sldId="327"/>
            <ac:spMk id="3" creationId="{C66A5929-4D5C-63EF-45BA-9A0699E62C63}"/>
          </ac:spMkLst>
        </pc:spChg>
        <pc:spChg chg="add del mod">
          <ac:chgData name="ines fualdes" userId="91e8d58dd5578e8e" providerId="LiveId" clId="{6480EC2D-6457-475F-8F2C-08A0AE859510}" dt="2024-05-31T12:13:57.332" v="9076" actId="478"/>
          <ac:spMkLst>
            <pc:docMk/>
            <pc:sldMk cId="3381259496" sldId="327"/>
            <ac:spMk id="4" creationId="{6DE3FCBD-7E17-178B-BB16-49622D95AD89}"/>
          </ac:spMkLst>
        </pc:spChg>
        <pc:spChg chg="add mod">
          <ac:chgData name="ines fualdes" userId="91e8d58dd5578e8e" providerId="LiveId" clId="{6480EC2D-6457-475F-8F2C-08A0AE859510}" dt="2024-05-31T14:03:14.424" v="11213" actId="20577"/>
          <ac:spMkLst>
            <pc:docMk/>
            <pc:sldMk cId="3381259496" sldId="327"/>
            <ac:spMk id="5" creationId="{E92210BD-97E9-18E3-232B-F89BC3D97428}"/>
          </ac:spMkLst>
        </pc:spChg>
        <pc:spChg chg="add mod">
          <ac:chgData name="ines fualdes" userId="91e8d58dd5578e8e" providerId="LiveId" clId="{6480EC2D-6457-475F-8F2C-08A0AE859510}" dt="2024-05-31T14:02:51.190" v="11210" actId="20577"/>
          <ac:spMkLst>
            <pc:docMk/>
            <pc:sldMk cId="3381259496" sldId="327"/>
            <ac:spMk id="6" creationId="{C7DD479B-8178-18C2-BECB-A7E841852319}"/>
          </ac:spMkLst>
        </pc:spChg>
        <pc:spChg chg="add mod">
          <ac:chgData name="ines fualdes" userId="91e8d58dd5578e8e" providerId="LiveId" clId="{6480EC2D-6457-475F-8F2C-08A0AE859510}" dt="2024-05-31T14:02:49.906" v="11209" actId="20577"/>
          <ac:spMkLst>
            <pc:docMk/>
            <pc:sldMk cId="3381259496" sldId="327"/>
            <ac:spMk id="7" creationId="{4F7A3C64-A772-54B9-8056-1ADCD86CD979}"/>
          </ac:spMkLst>
        </pc:spChg>
        <pc:spChg chg="add mod">
          <ac:chgData name="ines fualdes" userId="91e8d58dd5578e8e" providerId="LiveId" clId="{6480EC2D-6457-475F-8F2C-08A0AE859510}" dt="2024-05-31T14:03:09.524" v="11212" actId="20577"/>
          <ac:spMkLst>
            <pc:docMk/>
            <pc:sldMk cId="3381259496" sldId="327"/>
            <ac:spMk id="8" creationId="{05C8FFF5-C091-9E18-EBBC-97F0974E1F58}"/>
          </ac:spMkLst>
        </pc:spChg>
        <pc:spChg chg="add del mod">
          <ac:chgData name="ines fualdes" userId="91e8d58dd5578e8e" providerId="LiveId" clId="{6480EC2D-6457-475F-8F2C-08A0AE859510}" dt="2024-05-31T12:30:19.597" v="9814"/>
          <ac:spMkLst>
            <pc:docMk/>
            <pc:sldMk cId="3381259496" sldId="327"/>
            <ac:spMk id="12" creationId="{E210A21D-D92A-E7FD-5AB6-AB151B9704E2}"/>
          </ac:spMkLst>
        </pc:spChg>
        <pc:spChg chg="add mod">
          <ac:chgData name="ines fualdes" userId="91e8d58dd5578e8e" providerId="LiveId" clId="{6480EC2D-6457-475F-8F2C-08A0AE859510}" dt="2024-05-31T14:02:44.406" v="11208" actId="20577"/>
          <ac:spMkLst>
            <pc:docMk/>
            <pc:sldMk cId="3381259496" sldId="327"/>
            <ac:spMk id="13" creationId="{1DDAA91E-B627-8008-AF80-315906E8B60D}"/>
          </ac:spMkLst>
        </pc:spChg>
        <pc:spChg chg="mod">
          <ac:chgData name="ines fualdes" userId="91e8d58dd5578e8e" providerId="LiveId" clId="{6480EC2D-6457-475F-8F2C-08A0AE859510}" dt="2024-05-31T12:28:39.950" v="9772" actId="113"/>
          <ac:spMkLst>
            <pc:docMk/>
            <pc:sldMk cId="3381259496" sldId="327"/>
            <ac:spMk id="652" creationId="{00000000-0000-0000-0000-000000000000}"/>
          </ac:spMkLst>
        </pc:spChg>
        <pc:picChg chg="del">
          <ac:chgData name="ines fualdes" userId="91e8d58dd5578e8e" providerId="LiveId" clId="{6480EC2D-6457-475F-8F2C-08A0AE859510}" dt="2024-05-31T08:44:10.584" v="6567" actId="478"/>
          <ac:picMkLst>
            <pc:docMk/>
            <pc:sldMk cId="3381259496" sldId="327"/>
            <ac:picMk id="7" creationId="{F5B8DB7E-761D-5B60-1096-A0F0A25972B9}"/>
          </ac:picMkLst>
        </pc:picChg>
        <pc:picChg chg="del mod">
          <ac:chgData name="ines fualdes" userId="91e8d58dd5578e8e" providerId="LiveId" clId="{6480EC2D-6457-475F-8F2C-08A0AE859510}" dt="2024-05-31T12:29:28.470" v="9803" actId="478"/>
          <ac:picMkLst>
            <pc:docMk/>
            <pc:sldMk cId="3381259496" sldId="327"/>
            <ac:picMk id="651" creationId="{00000000-0000-0000-0000-000000000000}"/>
          </ac:picMkLst>
        </pc:picChg>
        <pc:cxnChg chg="add del mod">
          <ac:chgData name="ines fualdes" userId="91e8d58dd5578e8e" providerId="LiveId" clId="{6480EC2D-6457-475F-8F2C-08A0AE859510}" dt="2024-05-31T12:30:04.248" v="9811" actId="478"/>
          <ac:cxnSpMkLst>
            <pc:docMk/>
            <pc:sldMk cId="3381259496" sldId="327"/>
            <ac:cxnSpMk id="10" creationId="{05AA70E8-5BA8-8204-874D-2D40514AFD58}"/>
          </ac:cxnSpMkLst>
        </pc:cxnChg>
      </pc:sldChg>
      <pc:sldChg chg="delSp modSp add del mod">
        <pc:chgData name="ines fualdes" userId="91e8d58dd5578e8e" providerId="LiveId" clId="{6480EC2D-6457-475F-8F2C-08A0AE859510}" dt="2024-05-31T12:12:36.157" v="9057" actId="47"/>
        <pc:sldMkLst>
          <pc:docMk/>
          <pc:sldMk cId="3110066217" sldId="328"/>
        </pc:sldMkLst>
        <pc:spChg chg="mod">
          <ac:chgData name="ines fualdes" userId="91e8d58dd5578e8e" providerId="LiveId" clId="{6480EC2D-6457-475F-8F2C-08A0AE859510}" dt="2024-05-31T09:01:26.131" v="6592" actId="20577"/>
          <ac:spMkLst>
            <pc:docMk/>
            <pc:sldMk cId="3110066217" sldId="328"/>
            <ac:spMk id="729" creationId="{00000000-0000-0000-0000-000000000000}"/>
          </ac:spMkLst>
        </pc:spChg>
        <pc:spChg chg="del">
          <ac:chgData name="ines fualdes" userId="91e8d58dd5578e8e" providerId="LiveId" clId="{6480EC2D-6457-475F-8F2C-08A0AE859510}" dt="2024-05-31T08:44:52.152" v="6576" actId="478"/>
          <ac:spMkLst>
            <pc:docMk/>
            <pc:sldMk cId="3110066217" sldId="328"/>
            <ac:spMk id="730" creationId="{00000000-0000-0000-0000-000000000000}"/>
          </ac:spMkLst>
        </pc:spChg>
        <pc:spChg chg="del">
          <ac:chgData name="ines fualdes" userId="91e8d58dd5578e8e" providerId="LiveId" clId="{6480EC2D-6457-475F-8F2C-08A0AE859510}" dt="2024-05-31T08:44:47.553" v="6574" actId="478"/>
          <ac:spMkLst>
            <pc:docMk/>
            <pc:sldMk cId="3110066217" sldId="328"/>
            <ac:spMk id="731" creationId="{00000000-0000-0000-0000-000000000000}"/>
          </ac:spMkLst>
        </pc:spChg>
        <pc:spChg chg="del">
          <ac:chgData name="ines fualdes" userId="91e8d58dd5578e8e" providerId="LiveId" clId="{6480EC2D-6457-475F-8F2C-08A0AE859510}" dt="2024-05-31T08:44:47.553" v="6574" actId="478"/>
          <ac:spMkLst>
            <pc:docMk/>
            <pc:sldMk cId="3110066217" sldId="328"/>
            <ac:spMk id="732" creationId="{00000000-0000-0000-0000-000000000000}"/>
          </ac:spMkLst>
        </pc:spChg>
        <pc:spChg chg="del">
          <ac:chgData name="ines fualdes" userId="91e8d58dd5578e8e" providerId="LiveId" clId="{6480EC2D-6457-475F-8F2C-08A0AE859510}" dt="2024-05-31T08:44:50.053" v="6575" actId="478"/>
          <ac:spMkLst>
            <pc:docMk/>
            <pc:sldMk cId="3110066217" sldId="328"/>
            <ac:spMk id="733" creationId="{00000000-0000-0000-0000-000000000000}"/>
          </ac:spMkLst>
        </pc:spChg>
        <pc:spChg chg="del">
          <ac:chgData name="ines fualdes" userId="91e8d58dd5578e8e" providerId="LiveId" clId="{6480EC2D-6457-475F-8F2C-08A0AE859510}" dt="2024-05-31T08:44:47.553" v="6574" actId="478"/>
          <ac:spMkLst>
            <pc:docMk/>
            <pc:sldMk cId="3110066217" sldId="328"/>
            <ac:spMk id="734" creationId="{00000000-0000-0000-0000-000000000000}"/>
          </ac:spMkLst>
        </pc:spChg>
        <pc:spChg chg="del">
          <ac:chgData name="ines fualdes" userId="91e8d58dd5578e8e" providerId="LiveId" clId="{6480EC2D-6457-475F-8F2C-08A0AE859510}" dt="2024-05-31T08:44:47.553" v="6574" actId="478"/>
          <ac:spMkLst>
            <pc:docMk/>
            <pc:sldMk cId="3110066217" sldId="328"/>
            <ac:spMk id="735" creationId="{00000000-0000-0000-0000-000000000000}"/>
          </ac:spMkLst>
        </pc:spChg>
        <pc:spChg chg="del">
          <ac:chgData name="ines fualdes" userId="91e8d58dd5578e8e" providerId="LiveId" clId="{6480EC2D-6457-475F-8F2C-08A0AE859510}" dt="2024-05-31T08:44:57.854" v="6579" actId="478"/>
          <ac:spMkLst>
            <pc:docMk/>
            <pc:sldMk cId="3110066217" sldId="328"/>
            <ac:spMk id="736" creationId="{00000000-0000-0000-0000-000000000000}"/>
          </ac:spMkLst>
        </pc:spChg>
        <pc:spChg chg="del">
          <ac:chgData name="ines fualdes" userId="91e8d58dd5578e8e" providerId="LiveId" clId="{6480EC2D-6457-475F-8F2C-08A0AE859510}" dt="2024-05-31T08:44:47.553" v="6574" actId="478"/>
          <ac:spMkLst>
            <pc:docMk/>
            <pc:sldMk cId="3110066217" sldId="328"/>
            <ac:spMk id="737" creationId="{00000000-0000-0000-0000-000000000000}"/>
          </ac:spMkLst>
        </pc:spChg>
        <pc:cxnChg chg="del mod">
          <ac:chgData name="ines fualdes" userId="91e8d58dd5578e8e" providerId="LiveId" clId="{6480EC2D-6457-475F-8F2C-08A0AE859510}" dt="2024-05-31T08:44:47.553" v="6574" actId="478"/>
          <ac:cxnSpMkLst>
            <pc:docMk/>
            <pc:sldMk cId="3110066217" sldId="328"/>
            <ac:cxnSpMk id="738" creationId="{00000000-0000-0000-0000-000000000000}"/>
          </ac:cxnSpMkLst>
        </pc:cxnChg>
        <pc:cxnChg chg="del mod">
          <ac:chgData name="ines fualdes" userId="91e8d58dd5578e8e" providerId="LiveId" clId="{6480EC2D-6457-475F-8F2C-08A0AE859510}" dt="2024-05-31T08:44:47.553" v="6574" actId="478"/>
          <ac:cxnSpMkLst>
            <pc:docMk/>
            <pc:sldMk cId="3110066217" sldId="328"/>
            <ac:cxnSpMk id="739" creationId="{00000000-0000-0000-0000-000000000000}"/>
          </ac:cxnSpMkLst>
        </pc:cxnChg>
        <pc:cxnChg chg="del mod">
          <ac:chgData name="ines fualdes" userId="91e8d58dd5578e8e" providerId="LiveId" clId="{6480EC2D-6457-475F-8F2C-08A0AE859510}" dt="2024-05-31T08:44:47.553" v="6574" actId="478"/>
          <ac:cxnSpMkLst>
            <pc:docMk/>
            <pc:sldMk cId="3110066217" sldId="328"/>
            <ac:cxnSpMk id="740" creationId="{00000000-0000-0000-0000-000000000000}"/>
          </ac:cxnSpMkLst>
        </pc:cxnChg>
        <pc:cxnChg chg="del mod">
          <ac:chgData name="ines fualdes" userId="91e8d58dd5578e8e" providerId="LiveId" clId="{6480EC2D-6457-475F-8F2C-08A0AE859510}" dt="2024-05-31T08:44:47.553" v="6574" actId="478"/>
          <ac:cxnSpMkLst>
            <pc:docMk/>
            <pc:sldMk cId="3110066217" sldId="328"/>
            <ac:cxnSpMk id="741" creationId="{00000000-0000-0000-0000-000000000000}"/>
          </ac:cxnSpMkLst>
        </pc:cxnChg>
        <pc:cxnChg chg="del mod">
          <ac:chgData name="ines fualdes" userId="91e8d58dd5578e8e" providerId="LiveId" clId="{6480EC2D-6457-475F-8F2C-08A0AE859510}" dt="2024-05-31T08:44:47.553" v="6574" actId="478"/>
          <ac:cxnSpMkLst>
            <pc:docMk/>
            <pc:sldMk cId="3110066217" sldId="328"/>
            <ac:cxnSpMk id="742" creationId="{00000000-0000-0000-0000-000000000000}"/>
          </ac:cxnSpMkLst>
        </pc:cxnChg>
        <pc:cxnChg chg="del mod">
          <ac:chgData name="ines fualdes" userId="91e8d58dd5578e8e" providerId="LiveId" clId="{6480EC2D-6457-475F-8F2C-08A0AE859510}" dt="2024-05-31T08:44:47.553" v="6574" actId="478"/>
          <ac:cxnSpMkLst>
            <pc:docMk/>
            <pc:sldMk cId="3110066217" sldId="328"/>
            <ac:cxnSpMk id="743" creationId="{00000000-0000-0000-0000-000000000000}"/>
          </ac:cxnSpMkLst>
        </pc:cxnChg>
        <pc:cxnChg chg="del mod">
          <ac:chgData name="ines fualdes" userId="91e8d58dd5578e8e" providerId="LiveId" clId="{6480EC2D-6457-475F-8F2C-08A0AE859510}" dt="2024-05-31T08:44:47.553" v="6574" actId="478"/>
          <ac:cxnSpMkLst>
            <pc:docMk/>
            <pc:sldMk cId="3110066217" sldId="328"/>
            <ac:cxnSpMk id="744" creationId="{00000000-0000-0000-0000-000000000000}"/>
          </ac:cxnSpMkLst>
        </pc:cxnChg>
      </pc:sldChg>
      <pc:sldChg chg="delSp modSp add del mod">
        <pc:chgData name="ines fualdes" userId="91e8d58dd5578e8e" providerId="LiveId" clId="{6480EC2D-6457-475F-8F2C-08A0AE859510}" dt="2024-05-31T10:56:35.864" v="9054" actId="47"/>
        <pc:sldMkLst>
          <pc:docMk/>
          <pc:sldMk cId="2805720589" sldId="329"/>
        </pc:sldMkLst>
        <pc:spChg chg="del">
          <ac:chgData name="ines fualdes" userId="91e8d58dd5578e8e" providerId="LiveId" clId="{6480EC2D-6457-475F-8F2C-08A0AE859510}" dt="2024-05-31T09:08:18.400" v="6596" actId="478"/>
          <ac:spMkLst>
            <pc:docMk/>
            <pc:sldMk cId="2805720589" sldId="329"/>
            <ac:spMk id="2" creationId="{989B31A8-1CC2-69E3-BED2-D08FD30BB40C}"/>
          </ac:spMkLst>
        </pc:spChg>
        <pc:spChg chg="del">
          <ac:chgData name="ines fualdes" userId="91e8d58dd5578e8e" providerId="LiveId" clId="{6480EC2D-6457-475F-8F2C-08A0AE859510}" dt="2024-05-31T09:08:16.067" v="6595" actId="478"/>
          <ac:spMkLst>
            <pc:docMk/>
            <pc:sldMk cId="2805720589" sldId="329"/>
            <ac:spMk id="3" creationId="{D92A145E-8C1F-D79A-D637-0FA2DE8D5678}"/>
          </ac:spMkLst>
        </pc:spChg>
        <pc:spChg chg="del mod">
          <ac:chgData name="ines fualdes" userId="91e8d58dd5578e8e" providerId="LiveId" clId="{6480EC2D-6457-475F-8F2C-08A0AE859510}" dt="2024-05-31T09:08:18.400" v="6596" actId="478"/>
          <ac:spMkLst>
            <pc:docMk/>
            <pc:sldMk cId="2805720589" sldId="329"/>
            <ac:spMk id="6" creationId="{AFDE1A57-0F3F-9FFF-A415-021561A7FE1B}"/>
          </ac:spMkLst>
        </pc:spChg>
        <pc:spChg chg="mod">
          <ac:chgData name="ines fualdes" userId="91e8d58dd5578e8e" providerId="LiveId" clId="{6480EC2D-6457-475F-8F2C-08A0AE859510}" dt="2024-05-31T09:08:25.817" v="6606" actId="20577"/>
          <ac:spMkLst>
            <pc:docMk/>
            <pc:sldMk cId="2805720589" sldId="329"/>
            <ac:spMk id="450" creationId="{00000000-0000-0000-0000-000000000000}"/>
          </ac:spMkLst>
        </pc:spChg>
      </pc:sldChg>
      <pc:sldChg chg="addSp delSp modSp add mod">
        <pc:chgData name="ines fualdes" userId="91e8d58dd5578e8e" providerId="LiveId" clId="{6480EC2D-6457-475F-8F2C-08A0AE859510}" dt="2024-05-31T09:44:56.319" v="7121" actId="14100"/>
        <pc:sldMkLst>
          <pc:docMk/>
          <pc:sldMk cId="3176791856" sldId="330"/>
        </pc:sldMkLst>
        <pc:spChg chg="add mod">
          <ac:chgData name="ines fualdes" userId="91e8d58dd5578e8e" providerId="LiveId" clId="{6480EC2D-6457-475F-8F2C-08A0AE859510}" dt="2024-05-31T09:43:07.844" v="7087" actId="14100"/>
          <ac:spMkLst>
            <pc:docMk/>
            <pc:sldMk cId="3176791856" sldId="330"/>
            <ac:spMk id="4" creationId="{26CA173A-FE78-3837-F60F-02A95841C418}"/>
          </ac:spMkLst>
        </pc:spChg>
        <pc:spChg chg="add mod">
          <ac:chgData name="ines fualdes" userId="91e8d58dd5578e8e" providerId="LiveId" clId="{6480EC2D-6457-475F-8F2C-08A0AE859510}" dt="2024-05-31T09:43:45.613" v="7106" actId="1076"/>
          <ac:spMkLst>
            <pc:docMk/>
            <pc:sldMk cId="3176791856" sldId="330"/>
            <ac:spMk id="7" creationId="{18CC82EA-7524-4221-350F-6A7DFA118838}"/>
          </ac:spMkLst>
        </pc:spChg>
        <pc:spChg chg="add mod">
          <ac:chgData name="ines fualdes" userId="91e8d58dd5578e8e" providerId="LiveId" clId="{6480EC2D-6457-475F-8F2C-08A0AE859510}" dt="2024-05-31T09:44:13.397" v="7110" actId="1076"/>
          <ac:spMkLst>
            <pc:docMk/>
            <pc:sldMk cId="3176791856" sldId="330"/>
            <ac:spMk id="8" creationId="{21452C76-22DC-448F-34A5-DAAE8FE3EE0C}"/>
          </ac:spMkLst>
        </pc:spChg>
        <pc:spChg chg="add mod">
          <ac:chgData name="ines fualdes" userId="91e8d58dd5578e8e" providerId="LiveId" clId="{6480EC2D-6457-475F-8F2C-08A0AE859510}" dt="2024-05-31T09:44:56.319" v="7121" actId="14100"/>
          <ac:spMkLst>
            <pc:docMk/>
            <pc:sldMk cId="3176791856" sldId="330"/>
            <ac:spMk id="9" creationId="{B357C97A-26C7-3B99-7BED-713EE144C58C}"/>
          </ac:spMkLst>
        </pc:spChg>
        <pc:spChg chg="mod">
          <ac:chgData name="ines fualdes" userId="91e8d58dd5578e8e" providerId="LiveId" clId="{6480EC2D-6457-475F-8F2C-08A0AE859510}" dt="2024-05-31T09:28:09.470" v="6784" actId="20577"/>
          <ac:spMkLst>
            <pc:docMk/>
            <pc:sldMk cId="3176791856" sldId="330"/>
            <ac:spMk id="729" creationId="{00000000-0000-0000-0000-000000000000}"/>
          </ac:spMkLst>
        </pc:spChg>
        <pc:spChg chg="del">
          <ac:chgData name="ines fualdes" userId="91e8d58dd5578e8e" providerId="LiveId" clId="{6480EC2D-6457-475F-8F2C-08A0AE859510}" dt="2024-05-31T09:10:19.806" v="6613" actId="478"/>
          <ac:spMkLst>
            <pc:docMk/>
            <pc:sldMk cId="3176791856" sldId="330"/>
            <ac:spMk id="730" creationId="{00000000-0000-0000-0000-000000000000}"/>
          </ac:spMkLst>
        </pc:spChg>
        <pc:spChg chg="del">
          <ac:chgData name="ines fualdes" userId="91e8d58dd5578e8e" providerId="LiveId" clId="{6480EC2D-6457-475F-8F2C-08A0AE859510}" dt="2024-05-31T09:10:16.817" v="6612" actId="478"/>
          <ac:spMkLst>
            <pc:docMk/>
            <pc:sldMk cId="3176791856" sldId="330"/>
            <ac:spMk id="731" creationId="{00000000-0000-0000-0000-000000000000}"/>
          </ac:spMkLst>
        </pc:spChg>
        <pc:spChg chg="del">
          <ac:chgData name="ines fualdes" userId="91e8d58dd5578e8e" providerId="LiveId" clId="{6480EC2D-6457-475F-8F2C-08A0AE859510}" dt="2024-05-31T09:10:16.817" v="6612" actId="478"/>
          <ac:spMkLst>
            <pc:docMk/>
            <pc:sldMk cId="3176791856" sldId="330"/>
            <ac:spMk id="732" creationId="{00000000-0000-0000-0000-000000000000}"/>
          </ac:spMkLst>
        </pc:spChg>
        <pc:spChg chg="del">
          <ac:chgData name="ines fualdes" userId="91e8d58dd5578e8e" providerId="LiveId" clId="{6480EC2D-6457-475F-8F2C-08A0AE859510}" dt="2024-05-31T09:10:16.817" v="6612" actId="478"/>
          <ac:spMkLst>
            <pc:docMk/>
            <pc:sldMk cId="3176791856" sldId="330"/>
            <ac:spMk id="733" creationId="{00000000-0000-0000-0000-000000000000}"/>
          </ac:spMkLst>
        </pc:spChg>
        <pc:spChg chg="del">
          <ac:chgData name="ines fualdes" userId="91e8d58dd5578e8e" providerId="LiveId" clId="{6480EC2D-6457-475F-8F2C-08A0AE859510}" dt="2024-05-31T09:10:16.817" v="6612" actId="478"/>
          <ac:spMkLst>
            <pc:docMk/>
            <pc:sldMk cId="3176791856" sldId="330"/>
            <ac:spMk id="734" creationId="{00000000-0000-0000-0000-000000000000}"/>
          </ac:spMkLst>
        </pc:spChg>
        <pc:spChg chg="del">
          <ac:chgData name="ines fualdes" userId="91e8d58dd5578e8e" providerId="LiveId" clId="{6480EC2D-6457-475F-8F2C-08A0AE859510}" dt="2024-05-31T09:10:16.817" v="6612" actId="478"/>
          <ac:spMkLst>
            <pc:docMk/>
            <pc:sldMk cId="3176791856" sldId="330"/>
            <ac:spMk id="735" creationId="{00000000-0000-0000-0000-000000000000}"/>
          </ac:spMkLst>
        </pc:spChg>
        <pc:spChg chg="del">
          <ac:chgData name="ines fualdes" userId="91e8d58dd5578e8e" providerId="LiveId" clId="{6480EC2D-6457-475F-8F2C-08A0AE859510}" dt="2024-05-31T09:10:16.817" v="6612" actId="478"/>
          <ac:spMkLst>
            <pc:docMk/>
            <pc:sldMk cId="3176791856" sldId="330"/>
            <ac:spMk id="736" creationId="{00000000-0000-0000-0000-000000000000}"/>
          </ac:spMkLst>
        </pc:spChg>
        <pc:spChg chg="del">
          <ac:chgData name="ines fualdes" userId="91e8d58dd5578e8e" providerId="LiveId" clId="{6480EC2D-6457-475F-8F2C-08A0AE859510}" dt="2024-05-31T09:10:16.817" v="6612" actId="478"/>
          <ac:spMkLst>
            <pc:docMk/>
            <pc:sldMk cId="3176791856" sldId="330"/>
            <ac:spMk id="737" creationId="{00000000-0000-0000-0000-000000000000}"/>
          </ac:spMkLst>
        </pc:spChg>
        <pc:picChg chg="add mod">
          <ac:chgData name="ines fualdes" userId="91e8d58dd5578e8e" providerId="LiveId" clId="{6480EC2D-6457-475F-8F2C-08A0AE859510}" dt="2024-05-31T09:43:12.693" v="7089" actId="1076"/>
          <ac:picMkLst>
            <pc:docMk/>
            <pc:sldMk cId="3176791856" sldId="330"/>
            <ac:picMk id="2" creationId="{5A99C810-A891-70F4-77DC-D5C3C2E81571}"/>
          </ac:picMkLst>
        </pc:picChg>
        <pc:picChg chg="add mod">
          <ac:chgData name="ines fualdes" userId="91e8d58dd5578e8e" providerId="LiveId" clId="{6480EC2D-6457-475F-8F2C-08A0AE859510}" dt="2024-05-31T09:44:45.815" v="7119" actId="1076"/>
          <ac:picMkLst>
            <pc:docMk/>
            <pc:sldMk cId="3176791856" sldId="330"/>
            <ac:picMk id="3" creationId="{FC328339-AE5E-42D0-71AA-2B4C3D937D49}"/>
          </ac:picMkLst>
        </pc:picChg>
        <pc:cxnChg chg="add mod">
          <ac:chgData name="ines fualdes" userId="91e8d58dd5578e8e" providerId="LiveId" clId="{6480EC2D-6457-475F-8F2C-08A0AE859510}" dt="2024-05-31T09:43:28.233" v="7093" actId="208"/>
          <ac:cxnSpMkLst>
            <pc:docMk/>
            <pc:sldMk cId="3176791856" sldId="330"/>
            <ac:cxnSpMk id="6" creationId="{2CCFFAC6-0B8C-335C-C388-3BF5CDE3C572}"/>
          </ac:cxnSpMkLst>
        </pc:cxnChg>
        <pc:cxnChg chg="del mod">
          <ac:chgData name="ines fualdes" userId="91e8d58dd5578e8e" providerId="LiveId" clId="{6480EC2D-6457-475F-8F2C-08A0AE859510}" dt="2024-05-31T09:10:16.817" v="6612" actId="478"/>
          <ac:cxnSpMkLst>
            <pc:docMk/>
            <pc:sldMk cId="3176791856" sldId="330"/>
            <ac:cxnSpMk id="738" creationId="{00000000-0000-0000-0000-000000000000}"/>
          </ac:cxnSpMkLst>
        </pc:cxnChg>
        <pc:cxnChg chg="del mod">
          <ac:chgData name="ines fualdes" userId="91e8d58dd5578e8e" providerId="LiveId" clId="{6480EC2D-6457-475F-8F2C-08A0AE859510}" dt="2024-05-31T09:10:16.817" v="6612" actId="478"/>
          <ac:cxnSpMkLst>
            <pc:docMk/>
            <pc:sldMk cId="3176791856" sldId="330"/>
            <ac:cxnSpMk id="739" creationId="{00000000-0000-0000-0000-000000000000}"/>
          </ac:cxnSpMkLst>
        </pc:cxnChg>
        <pc:cxnChg chg="del mod">
          <ac:chgData name="ines fualdes" userId="91e8d58dd5578e8e" providerId="LiveId" clId="{6480EC2D-6457-475F-8F2C-08A0AE859510}" dt="2024-05-31T09:10:16.817" v="6612" actId="478"/>
          <ac:cxnSpMkLst>
            <pc:docMk/>
            <pc:sldMk cId="3176791856" sldId="330"/>
            <ac:cxnSpMk id="740" creationId="{00000000-0000-0000-0000-000000000000}"/>
          </ac:cxnSpMkLst>
        </pc:cxnChg>
        <pc:cxnChg chg="del mod">
          <ac:chgData name="ines fualdes" userId="91e8d58dd5578e8e" providerId="LiveId" clId="{6480EC2D-6457-475F-8F2C-08A0AE859510}" dt="2024-05-31T09:10:16.817" v="6612" actId="478"/>
          <ac:cxnSpMkLst>
            <pc:docMk/>
            <pc:sldMk cId="3176791856" sldId="330"/>
            <ac:cxnSpMk id="741" creationId="{00000000-0000-0000-0000-000000000000}"/>
          </ac:cxnSpMkLst>
        </pc:cxnChg>
        <pc:cxnChg chg="del mod">
          <ac:chgData name="ines fualdes" userId="91e8d58dd5578e8e" providerId="LiveId" clId="{6480EC2D-6457-475F-8F2C-08A0AE859510}" dt="2024-05-31T09:10:16.817" v="6612" actId="478"/>
          <ac:cxnSpMkLst>
            <pc:docMk/>
            <pc:sldMk cId="3176791856" sldId="330"/>
            <ac:cxnSpMk id="742" creationId="{00000000-0000-0000-0000-000000000000}"/>
          </ac:cxnSpMkLst>
        </pc:cxnChg>
        <pc:cxnChg chg="del mod">
          <ac:chgData name="ines fualdes" userId="91e8d58dd5578e8e" providerId="LiveId" clId="{6480EC2D-6457-475F-8F2C-08A0AE859510}" dt="2024-05-31T09:10:16.817" v="6612" actId="478"/>
          <ac:cxnSpMkLst>
            <pc:docMk/>
            <pc:sldMk cId="3176791856" sldId="330"/>
            <ac:cxnSpMk id="743" creationId="{00000000-0000-0000-0000-000000000000}"/>
          </ac:cxnSpMkLst>
        </pc:cxnChg>
        <pc:cxnChg chg="del mod">
          <ac:chgData name="ines fualdes" userId="91e8d58dd5578e8e" providerId="LiveId" clId="{6480EC2D-6457-475F-8F2C-08A0AE859510}" dt="2024-05-31T09:10:16.817" v="6612" actId="478"/>
          <ac:cxnSpMkLst>
            <pc:docMk/>
            <pc:sldMk cId="3176791856" sldId="330"/>
            <ac:cxnSpMk id="744" creationId="{00000000-0000-0000-0000-000000000000}"/>
          </ac:cxnSpMkLst>
        </pc:cxnChg>
      </pc:sldChg>
      <pc:sldChg chg="addSp delSp modSp add mod">
        <pc:chgData name="ines fualdes" userId="91e8d58dd5578e8e" providerId="LiveId" clId="{6480EC2D-6457-475F-8F2C-08A0AE859510}" dt="2024-05-31T14:16:18.444" v="11302" actId="20577"/>
        <pc:sldMkLst>
          <pc:docMk/>
          <pc:sldMk cId="1661904165" sldId="331"/>
        </pc:sldMkLst>
        <pc:spChg chg="mod">
          <ac:chgData name="ines fualdes" userId="91e8d58dd5578e8e" providerId="LiveId" clId="{6480EC2D-6457-475F-8F2C-08A0AE859510}" dt="2024-05-31T10:28:35.566" v="7960" actId="1076"/>
          <ac:spMkLst>
            <pc:docMk/>
            <pc:sldMk cId="1661904165" sldId="331"/>
            <ac:spMk id="2" creationId="{3142B61D-9AC2-C6CD-527B-A6870E24F2E1}"/>
          </ac:spMkLst>
        </pc:spChg>
        <pc:spChg chg="add mod">
          <ac:chgData name="ines fualdes" userId="91e8d58dd5578e8e" providerId="LiveId" clId="{6480EC2D-6457-475F-8F2C-08A0AE859510}" dt="2024-05-31T10:33:28.513" v="8504" actId="14100"/>
          <ac:spMkLst>
            <pc:docMk/>
            <pc:sldMk cId="1661904165" sldId="331"/>
            <ac:spMk id="3" creationId="{5C2D2508-5C67-7552-B595-B4D1F8BF7393}"/>
          </ac:spMkLst>
        </pc:spChg>
        <pc:spChg chg="add mod">
          <ac:chgData name="ines fualdes" userId="91e8d58dd5578e8e" providerId="LiveId" clId="{6480EC2D-6457-475F-8F2C-08A0AE859510}" dt="2024-05-31T14:16:18.444" v="11302" actId="20577"/>
          <ac:spMkLst>
            <pc:docMk/>
            <pc:sldMk cId="1661904165" sldId="331"/>
            <ac:spMk id="13" creationId="{E5CBAFFB-E41B-52B5-7333-D282236F6681}"/>
          </ac:spMkLst>
        </pc:spChg>
        <pc:spChg chg="del">
          <ac:chgData name="ines fualdes" userId="91e8d58dd5578e8e" providerId="LiveId" clId="{6480EC2D-6457-475F-8F2C-08A0AE859510}" dt="2024-05-31T09:12:23.594" v="6705" actId="478"/>
          <ac:spMkLst>
            <pc:docMk/>
            <pc:sldMk cId="1661904165" sldId="331"/>
            <ac:spMk id="29" creationId="{F1E44925-BF0D-ADEC-6C0C-54D1EF3A324A}"/>
          </ac:spMkLst>
        </pc:spChg>
        <pc:spChg chg="del">
          <ac:chgData name="ines fualdes" userId="91e8d58dd5578e8e" providerId="LiveId" clId="{6480EC2D-6457-475F-8F2C-08A0AE859510}" dt="2024-05-31T09:12:23.594" v="6705" actId="478"/>
          <ac:spMkLst>
            <pc:docMk/>
            <pc:sldMk cId="1661904165" sldId="331"/>
            <ac:spMk id="30" creationId="{AD65A571-6B3A-52B6-6CD5-C55E7F9BC03C}"/>
          </ac:spMkLst>
        </pc:spChg>
        <pc:spChg chg="del">
          <ac:chgData name="ines fualdes" userId="91e8d58dd5578e8e" providerId="LiveId" clId="{6480EC2D-6457-475F-8F2C-08A0AE859510}" dt="2024-05-31T09:12:23.594" v="6705" actId="478"/>
          <ac:spMkLst>
            <pc:docMk/>
            <pc:sldMk cId="1661904165" sldId="331"/>
            <ac:spMk id="31" creationId="{08C0D419-68FE-30D4-1999-C2222300A89C}"/>
          </ac:spMkLst>
        </pc:spChg>
        <pc:spChg chg="del">
          <ac:chgData name="ines fualdes" userId="91e8d58dd5578e8e" providerId="LiveId" clId="{6480EC2D-6457-475F-8F2C-08A0AE859510}" dt="2024-05-31T09:12:23.594" v="6705" actId="478"/>
          <ac:spMkLst>
            <pc:docMk/>
            <pc:sldMk cId="1661904165" sldId="331"/>
            <ac:spMk id="32" creationId="{AC73D8E9-816A-F7A2-FFA0-478D5BCFD43E}"/>
          </ac:spMkLst>
        </pc:spChg>
        <pc:spChg chg="del">
          <ac:chgData name="ines fualdes" userId="91e8d58dd5578e8e" providerId="LiveId" clId="{6480EC2D-6457-475F-8F2C-08A0AE859510}" dt="2024-05-31T09:12:23.594" v="6705" actId="478"/>
          <ac:spMkLst>
            <pc:docMk/>
            <pc:sldMk cId="1661904165" sldId="331"/>
            <ac:spMk id="33" creationId="{D34B871E-3CBF-F8CC-0D6B-0F1CA66E25E8}"/>
          </ac:spMkLst>
        </pc:spChg>
        <pc:spChg chg="del">
          <ac:chgData name="ines fualdes" userId="91e8d58dd5578e8e" providerId="LiveId" clId="{6480EC2D-6457-475F-8F2C-08A0AE859510}" dt="2024-05-31T09:12:23.594" v="6705" actId="478"/>
          <ac:spMkLst>
            <pc:docMk/>
            <pc:sldMk cId="1661904165" sldId="331"/>
            <ac:spMk id="34" creationId="{234F1242-D1DB-FE81-B236-4D0D1BE26E6D}"/>
          </ac:spMkLst>
        </pc:spChg>
        <pc:grpChg chg="del">
          <ac:chgData name="ines fualdes" userId="91e8d58dd5578e8e" providerId="LiveId" clId="{6480EC2D-6457-475F-8F2C-08A0AE859510}" dt="2024-05-31T09:12:23.594" v="6705" actId="478"/>
          <ac:grpSpMkLst>
            <pc:docMk/>
            <pc:sldMk cId="1661904165" sldId="331"/>
            <ac:grpSpMk id="8" creationId="{5CF69F17-4738-A040-65FA-D6C3ED8F939F}"/>
          </ac:grpSpMkLst>
        </pc:grpChg>
        <pc:grpChg chg="del">
          <ac:chgData name="ines fualdes" userId="91e8d58dd5578e8e" providerId="LiveId" clId="{6480EC2D-6457-475F-8F2C-08A0AE859510}" dt="2024-05-31T09:12:23.594" v="6705" actId="478"/>
          <ac:grpSpMkLst>
            <pc:docMk/>
            <pc:sldMk cId="1661904165" sldId="331"/>
            <ac:grpSpMk id="14" creationId="{E38F3BDC-EAB9-DE61-EE6F-B121BC8E08F8}"/>
          </ac:grpSpMkLst>
        </pc:grpChg>
        <pc:grpChg chg="del">
          <ac:chgData name="ines fualdes" userId="91e8d58dd5578e8e" providerId="LiveId" clId="{6480EC2D-6457-475F-8F2C-08A0AE859510}" dt="2024-05-31T09:12:23.594" v="6705" actId="478"/>
          <ac:grpSpMkLst>
            <pc:docMk/>
            <pc:sldMk cId="1661904165" sldId="331"/>
            <ac:grpSpMk id="17" creationId="{5A3B5D3F-34BD-CA2F-1CD0-A50F4DBD3FED}"/>
          </ac:grpSpMkLst>
        </pc:grpChg>
        <pc:grpChg chg="del">
          <ac:chgData name="ines fualdes" userId="91e8d58dd5578e8e" providerId="LiveId" clId="{6480EC2D-6457-475F-8F2C-08A0AE859510}" dt="2024-05-31T09:12:23.594" v="6705" actId="478"/>
          <ac:grpSpMkLst>
            <pc:docMk/>
            <pc:sldMk cId="1661904165" sldId="331"/>
            <ac:grpSpMk id="20" creationId="{66B556EF-FBB0-766F-3814-8CF31FDE1295}"/>
          </ac:grpSpMkLst>
        </pc:grpChg>
        <pc:grpChg chg="del">
          <ac:chgData name="ines fualdes" userId="91e8d58dd5578e8e" providerId="LiveId" clId="{6480EC2D-6457-475F-8F2C-08A0AE859510}" dt="2024-05-31T09:12:23.594" v="6705" actId="478"/>
          <ac:grpSpMkLst>
            <pc:docMk/>
            <pc:sldMk cId="1661904165" sldId="331"/>
            <ac:grpSpMk id="23" creationId="{7A936CC8-7A97-EB39-8B30-93F43EDD4794}"/>
          </ac:grpSpMkLst>
        </pc:grpChg>
        <pc:grpChg chg="del">
          <ac:chgData name="ines fualdes" userId="91e8d58dd5578e8e" providerId="LiveId" clId="{6480EC2D-6457-475F-8F2C-08A0AE859510}" dt="2024-05-31T09:12:23.594" v="6705" actId="478"/>
          <ac:grpSpMkLst>
            <pc:docMk/>
            <pc:sldMk cId="1661904165" sldId="331"/>
            <ac:grpSpMk id="26" creationId="{3B31C3CC-0C9B-03D9-8376-63F1114283AA}"/>
          </ac:grpSpMkLst>
        </pc:grpChg>
        <pc:picChg chg="add mod">
          <ac:chgData name="ines fualdes" userId="91e8d58dd5578e8e" providerId="LiveId" clId="{6480EC2D-6457-475F-8F2C-08A0AE859510}" dt="2024-05-31T10:28:50.317" v="7964" actId="1076"/>
          <ac:picMkLst>
            <pc:docMk/>
            <pc:sldMk cId="1661904165" sldId="331"/>
            <ac:picMk id="5" creationId="{720CC6F8-EDF7-4AD1-52AB-D1FA920C8D1D}"/>
          </ac:picMkLst>
        </pc:picChg>
        <pc:picChg chg="add del">
          <ac:chgData name="ines fualdes" userId="91e8d58dd5578e8e" providerId="LiveId" clId="{6480EC2D-6457-475F-8F2C-08A0AE859510}" dt="2024-05-31T10:25:21.774" v="7939" actId="478"/>
          <ac:picMkLst>
            <pc:docMk/>
            <pc:sldMk cId="1661904165" sldId="331"/>
            <ac:picMk id="10" creationId="{4152838A-39F0-AD5C-70B2-A934D74E7C03}"/>
          </ac:picMkLst>
        </pc:picChg>
        <pc:picChg chg="add mod">
          <ac:chgData name="ines fualdes" userId="91e8d58dd5578e8e" providerId="LiveId" clId="{6480EC2D-6457-475F-8F2C-08A0AE859510}" dt="2024-05-31T10:34:03.365" v="8509" actId="1076"/>
          <ac:picMkLst>
            <pc:docMk/>
            <pc:sldMk cId="1661904165" sldId="331"/>
            <ac:picMk id="12" creationId="{8C18970B-19B1-1570-A474-F5A96419716B}"/>
          </ac:picMkLst>
        </pc:picChg>
      </pc:sldChg>
      <pc:sldChg chg="addSp modSp add mod">
        <pc:chgData name="ines fualdes" userId="91e8d58dd5578e8e" providerId="LiveId" clId="{6480EC2D-6457-475F-8F2C-08A0AE859510}" dt="2024-05-31T14:17:12.412" v="11350" actId="1076"/>
        <pc:sldMkLst>
          <pc:docMk/>
          <pc:sldMk cId="4083813229" sldId="332"/>
        </pc:sldMkLst>
        <pc:spChg chg="mod">
          <ac:chgData name="ines fualdes" userId="91e8d58dd5578e8e" providerId="LiveId" clId="{6480EC2D-6457-475F-8F2C-08A0AE859510}" dt="2024-05-31T13:22:35.580" v="10980" actId="1076"/>
          <ac:spMkLst>
            <pc:docMk/>
            <pc:sldMk cId="4083813229" sldId="332"/>
            <ac:spMk id="749" creationId="{00000000-0000-0000-0000-000000000000}"/>
          </ac:spMkLst>
        </pc:spChg>
        <pc:graphicFrameChg chg="add mod modGraphic">
          <ac:chgData name="ines fualdes" userId="91e8d58dd5578e8e" providerId="LiveId" clId="{6480EC2D-6457-475F-8F2C-08A0AE859510}" dt="2024-05-31T14:17:12.412" v="11350" actId="1076"/>
          <ac:graphicFrameMkLst>
            <pc:docMk/>
            <pc:sldMk cId="4083813229" sldId="332"/>
            <ac:graphicFrameMk id="2" creationId="{93926D39-D7C0-E6EC-05E5-E7E09D29C3BB}"/>
          </ac:graphicFrameMkLst>
        </pc:graphicFrameChg>
      </pc:sldChg>
      <pc:sldChg chg="addSp delSp modSp add mod">
        <pc:chgData name="ines fualdes" userId="91e8d58dd5578e8e" providerId="LiveId" clId="{6480EC2D-6457-475F-8F2C-08A0AE859510}" dt="2024-05-31T10:03:20.398" v="7150" actId="1076"/>
        <pc:sldMkLst>
          <pc:docMk/>
          <pc:sldMk cId="1283684042" sldId="333"/>
        </pc:sldMkLst>
        <pc:picChg chg="del">
          <ac:chgData name="ines fualdes" userId="91e8d58dd5578e8e" providerId="LiveId" clId="{6480EC2D-6457-475F-8F2C-08A0AE859510}" dt="2024-05-31T09:48:11.191" v="7132" actId="478"/>
          <ac:picMkLst>
            <pc:docMk/>
            <pc:sldMk cId="1283684042" sldId="333"/>
            <ac:picMk id="3" creationId="{B567E09D-F501-4BBC-6AE5-05EF3FC176DC}"/>
          </ac:picMkLst>
        </pc:picChg>
        <pc:picChg chg="add del mod">
          <ac:chgData name="ines fualdes" userId="91e8d58dd5578e8e" providerId="LiveId" clId="{6480EC2D-6457-475F-8F2C-08A0AE859510}" dt="2024-05-31T10:02:49.565" v="7145" actId="478"/>
          <ac:picMkLst>
            <pc:docMk/>
            <pc:sldMk cId="1283684042" sldId="333"/>
            <ac:picMk id="4" creationId="{B94AF1E9-2B35-B649-7C9E-BF991A12F285}"/>
          </ac:picMkLst>
        </pc:picChg>
        <pc:picChg chg="add mod">
          <ac:chgData name="ines fualdes" userId="91e8d58dd5578e8e" providerId="LiveId" clId="{6480EC2D-6457-475F-8F2C-08A0AE859510}" dt="2024-05-31T10:03:20.398" v="7150" actId="1076"/>
          <ac:picMkLst>
            <pc:docMk/>
            <pc:sldMk cId="1283684042" sldId="333"/>
            <ac:picMk id="6" creationId="{A0ABB849-A7AE-7A89-3E2E-6E2AFCC3CA6D}"/>
          </ac:picMkLst>
        </pc:picChg>
      </pc:sldChg>
      <pc:sldChg chg="addSp delSp modSp add mod">
        <pc:chgData name="ines fualdes" userId="91e8d58dd5578e8e" providerId="LiveId" clId="{6480EC2D-6457-475F-8F2C-08A0AE859510}" dt="2024-05-31T10:04:07.851" v="7155" actId="14100"/>
        <pc:sldMkLst>
          <pc:docMk/>
          <pc:sldMk cId="3919124662" sldId="334"/>
        </pc:sldMkLst>
        <pc:picChg chg="del">
          <ac:chgData name="ines fualdes" userId="91e8d58dd5578e8e" providerId="LiveId" clId="{6480EC2D-6457-475F-8F2C-08A0AE859510}" dt="2024-05-31T09:48:09.124" v="7131" actId="478"/>
          <ac:picMkLst>
            <pc:docMk/>
            <pc:sldMk cId="3919124662" sldId="334"/>
            <ac:picMk id="3" creationId="{B567E09D-F501-4BBC-6AE5-05EF3FC176DC}"/>
          </ac:picMkLst>
        </pc:picChg>
        <pc:picChg chg="add mod">
          <ac:chgData name="ines fualdes" userId="91e8d58dd5578e8e" providerId="LiveId" clId="{6480EC2D-6457-475F-8F2C-08A0AE859510}" dt="2024-05-31T10:04:07.851" v="7155" actId="14100"/>
          <ac:picMkLst>
            <pc:docMk/>
            <pc:sldMk cId="3919124662" sldId="334"/>
            <ac:picMk id="4" creationId="{CE7BA85D-5BD4-DFE5-831B-E2C2DC785C55}"/>
          </ac:picMkLst>
        </pc:picChg>
      </pc:sldChg>
      <pc:sldChg chg="addSp delSp modSp add mod">
        <pc:chgData name="ines fualdes" userId="91e8d58dd5578e8e" providerId="LiveId" clId="{6480EC2D-6457-475F-8F2C-08A0AE859510}" dt="2024-05-31T10:06:14.157" v="7174" actId="1076"/>
        <pc:sldMkLst>
          <pc:docMk/>
          <pc:sldMk cId="2689452994" sldId="335"/>
        </pc:sldMkLst>
        <pc:picChg chg="del">
          <ac:chgData name="ines fualdes" userId="91e8d58dd5578e8e" providerId="LiveId" clId="{6480EC2D-6457-475F-8F2C-08A0AE859510}" dt="2024-05-31T09:48:06.291" v="7130" actId="478"/>
          <ac:picMkLst>
            <pc:docMk/>
            <pc:sldMk cId="2689452994" sldId="335"/>
            <ac:picMk id="3" creationId="{B567E09D-F501-4BBC-6AE5-05EF3FC176DC}"/>
          </ac:picMkLst>
        </pc:picChg>
        <pc:picChg chg="add del mod">
          <ac:chgData name="ines fualdes" userId="91e8d58dd5578e8e" providerId="LiveId" clId="{6480EC2D-6457-475F-8F2C-08A0AE859510}" dt="2024-05-31T10:04:49.189" v="7160" actId="478"/>
          <ac:picMkLst>
            <pc:docMk/>
            <pc:sldMk cId="2689452994" sldId="335"/>
            <ac:picMk id="4" creationId="{F4687873-DEC7-F26B-C61D-2435F4D50EAF}"/>
          </ac:picMkLst>
        </pc:picChg>
        <pc:picChg chg="add mod">
          <ac:chgData name="ines fualdes" userId="91e8d58dd5578e8e" providerId="LiveId" clId="{6480EC2D-6457-475F-8F2C-08A0AE859510}" dt="2024-05-31T10:06:14.157" v="7174" actId="1076"/>
          <ac:picMkLst>
            <pc:docMk/>
            <pc:sldMk cId="2689452994" sldId="335"/>
            <ac:picMk id="6" creationId="{BF479595-EB73-5DC3-A95B-541E5C38C3F7}"/>
          </ac:picMkLst>
        </pc:picChg>
        <pc:picChg chg="add mod">
          <ac:chgData name="ines fualdes" userId="91e8d58dd5578e8e" providerId="LiveId" clId="{6480EC2D-6457-475F-8F2C-08A0AE859510}" dt="2024-05-31T10:06:11.789" v="7173" actId="1076"/>
          <ac:picMkLst>
            <pc:docMk/>
            <pc:sldMk cId="2689452994" sldId="335"/>
            <ac:picMk id="8" creationId="{B26DEC74-7A16-1195-F281-D827A0F4D27C}"/>
          </ac:picMkLst>
        </pc:picChg>
      </pc:sldChg>
      <pc:sldChg chg="addSp delSp modSp add mod ord">
        <pc:chgData name="ines fualdes" userId="91e8d58dd5578e8e" providerId="LiveId" clId="{6480EC2D-6457-475F-8F2C-08A0AE859510}" dt="2024-05-31T12:34:47.300" v="10136" actId="14100"/>
        <pc:sldMkLst>
          <pc:docMk/>
          <pc:sldMk cId="3183626002" sldId="336"/>
        </pc:sldMkLst>
        <pc:spChg chg="add mod">
          <ac:chgData name="ines fualdes" userId="91e8d58dd5578e8e" providerId="LiveId" clId="{6480EC2D-6457-475F-8F2C-08A0AE859510}" dt="2024-05-31T10:53:49.302" v="8977" actId="14100"/>
          <ac:spMkLst>
            <pc:docMk/>
            <pc:sldMk cId="3183626002" sldId="336"/>
            <ac:spMk id="2" creationId="{A4588FD4-38E5-82EB-6DD7-ECF1AA5916CA}"/>
          </ac:spMkLst>
        </pc:spChg>
        <pc:spChg chg="add del mod">
          <ac:chgData name="ines fualdes" userId="91e8d58dd5578e8e" providerId="LiveId" clId="{6480EC2D-6457-475F-8F2C-08A0AE859510}" dt="2024-05-31T10:43:50.508" v="8545" actId="478"/>
          <ac:spMkLst>
            <pc:docMk/>
            <pc:sldMk cId="3183626002" sldId="336"/>
            <ac:spMk id="3" creationId="{6445E67C-863B-71B7-07A2-1DBF596FED8A}"/>
          </ac:spMkLst>
        </pc:spChg>
        <pc:spChg chg="mod">
          <ac:chgData name="ines fualdes" userId="91e8d58dd5578e8e" providerId="LiveId" clId="{6480EC2D-6457-475F-8F2C-08A0AE859510}" dt="2024-05-31T12:34:47.300" v="10136" actId="14100"/>
          <ac:spMkLst>
            <pc:docMk/>
            <pc:sldMk cId="3183626002" sldId="336"/>
            <ac:spMk id="4" creationId="{9DA44036-2B10-D8A9-7D11-8D516A5A28DC}"/>
          </ac:spMkLst>
        </pc:spChg>
        <pc:spChg chg="add del mod">
          <ac:chgData name="ines fualdes" userId="91e8d58dd5578e8e" providerId="LiveId" clId="{6480EC2D-6457-475F-8F2C-08A0AE859510}" dt="2024-05-31T10:43:49.058" v="8544" actId="478"/>
          <ac:spMkLst>
            <pc:docMk/>
            <pc:sldMk cId="3183626002" sldId="336"/>
            <ac:spMk id="6" creationId="{AE922A8E-2B28-63B9-6258-32D9536AAFA0}"/>
          </ac:spMkLst>
        </pc:spChg>
        <pc:spChg chg="del">
          <ac:chgData name="ines fualdes" userId="91e8d58dd5578e8e" providerId="LiveId" clId="{6480EC2D-6457-475F-8F2C-08A0AE859510}" dt="2024-05-31T10:39:49.349" v="8514" actId="478"/>
          <ac:spMkLst>
            <pc:docMk/>
            <pc:sldMk cId="3183626002" sldId="336"/>
            <ac:spMk id="7" creationId="{346A21C6-6E8D-ABE5-D0E4-6326C61E1052}"/>
          </ac:spMkLst>
        </pc:spChg>
        <pc:spChg chg="add mod">
          <ac:chgData name="ines fualdes" userId="91e8d58dd5578e8e" providerId="LiveId" clId="{6480EC2D-6457-475F-8F2C-08A0AE859510}" dt="2024-05-31T10:51:06.665" v="8748" actId="164"/>
          <ac:spMkLst>
            <pc:docMk/>
            <pc:sldMk cId="3183626002" sldId="336"/>
            <ac:spMk id="8" creationId="{9ACBA0E4-9F4B-9ABD-085A-F547D839F016}"/>
          </ac:spMkLst>
        </pc:spChg>
        <pc:spChg chg="del">
          <ac:chgData name="ines fualdes" userId="91e8d58dd5578e8e" providerId="LiveId" clId="{6480EC2D-6457-475F-8F2C-08A0AE859510}" dt="2024-05-31T10:39:49.349" v="8514" actId="478"/>
          <ac:spMkLst>
            <pc:docMk/>
            <pc:sldMk cId="3183626002" sldId="336"/>
            <ac:spMk id="9" creationId="{08DFF133-1FDE-1BB3-45AF-BCE11769BD22}"/>
          </ac:spMkLst>
        </pc:spChg>
        <pc:spChg chg="del">
          <ac:chgData name="ines fualdes" userId="91e8d58dd5578e8e" providerId="LiveId" clId="{6480EC2D-6457-475F-8F2C-08A0AE859510}" dt="2024-05-31T10:39:49.349" v="8514" actId="478"/>
          <ac:spMkLst>
            <pc:docMk/>
            <pc:sldMk cId="3183626002" sldId="336"/>
            <ac:spMk id="10" creationId="{CBF9DD21-E065-AACC-B2C4-4F5C39D92AC0}"/>
          </ac:spMkLst>
        </pc:spChg>
        <pc:spChg chg="del">
          <ac:chgData name="ines fualdes" userId="91e8d58dd5578e8e" providerId="LiveId" clId="{6480EC2D-6457-475F-8F2C-08A0AE859510}" dt="2024-05-31T10:39:55.548" v="8517" actId="478"/>
          <ac:spMkLst>
            <pc:docMk/>
            <pc:sldMk cId="3183626002" sldId="336"/>
            <ac:spMk id="11" creationId="{60AB8D63-AA1D-BC36-BB99-DEBCF25AA936}"/>
          </ac:spMkLst>
        </pc:spChg>
        <pc:spChg chg="add mod">
          <ac:chgData name="ines fualdes" userId="91e8d58dd5578e8e" providerId="LiveId" clId="{6480EC2D-6457-475F-8F2C-08A0AE859510}" dt="2024-05-31T10:51:06.665" v="8748" actId="164"/>
          <ac:spMkLst>
            <pc:docMk/>
            <pc:sldMk cId="3183626002" sldId="336"/>
            <ac:spMk id="13" creationId="{FCDE3F22-7017-A625-3E0A-D780AB81CF27}"/>
          </ac:spMkLst>
        </pc:spChg>
        <pc:spChg chg="add mod">
          <ac:chgData name="ines fualdes" userId="91e8d58dd5578e8e" providerId="LiveId" clId="{6480EC2D-6457-475F-8F2C-08A0AE859510}" dt="2024-05-31T10:51:06.665" v="8748" actId="164"/>
          <ac:spMkLst>
            <pc:docMk/>
            <pc:sldMk cId="3183626002" sldId="336"/>
            <ac:spMk id="14" creationId="{FA759B90-252C-2334-25D0-65A9386D9CAE}"/>
          </ac:spMkLst>
        </pc:spChg>
        <pc:spChg chg="add del">
          <ac:chgData name="ines fualdes" userId="91e8d58dd5578e8e" providerId="LiveId" clId="{6480EC2D-6457-475F-8F2C-08A0AE859510}" dt="2024-05-31T10:49:35.740" v="8740" actId="478"/>
          <ac:spMkLst>
            <pc:docMk/>
            <pc:sldMk cId="3183626002" sldId="336"/>
            <ac:spMk id="15" creationId="{2387AF35-5538-EEF1-7C8C-298AD220ED80}"/>
          </ac:spMkLst>
        </pc:spChg>
        <pc:spChg chg="add mod">
          <ac:chgData name="ines fualdes" userId="91e8d58dd5578e8e" providerId="LiveId" clId="{6480EC2D-6457-475F-8F2C-08A0AE859510}" dt="2024-05-31T10:51:06.665" v="8748" actId="164"/>
          <ac:spMkLst>
            <pc:docMk/>
            <pc:sldMk cId="3183626002" sldId="336"/>
            <ac:spMk id="16" creationId="{9BE7C853-4901-F139-BC40-8A5024889ED8}"/>
          </ac:spMkLst>
        </pc:spChg>
        <pc:spChg chg="add mod">
          <ac:chgData name="ines fualdes" userId="91e8d58dd5578e8e" providerId="LiveId" clId="{6480EC2D-6457-475F-8F2C-08A0AE859510}" dt="2024-05-31T10:55:08.105" v="9051" actId="123"/>
          <ac:spMkLst>
            <pc:docMk/>
            <pc:sldMk cId="3183626002" sldId="336"/>
            <ac:spMk id="23" creationId="{8131C1E0-505A-1CB0-A8B4-6BD7070B0C46}"/>
          </ac:spMkLst>
        </pc:spChg>
        <pc:grpChg chg="add mod">
          <ac:chgData name="ines fualdes" userId="91e8d58dd5578e8e" providerId="LiveId" clId="{6480EC2D-6457-475F-8F2C-08A0AE859510}" dt="2024-05-31T10:55:21.773" v="9053" actId="1076"/>
          <ac:grpSpMkLst>
            <pc:docMk/>
            <pc:sldMk cId="3183626002" sldId="336"/>
            <ac:grpSpMk id="21" creationId="{6ABFA16E-441E-23D5-C41E-2C5719385279}"/>
          </ac:grpSpMkLst>
        </pc:grpChg>
        <pc:graphicFrameChg chg="del">
          <ac:chgData name="ines fualdes" userId="91e8d58dd5578e8e" providerId="LiveId" clId="{6480EC2D-6457-475F-8F2C-08A0AE859510}" dt="2024-05-31T10:39:59.164" v="8518" actId="478"/>
          <ac:graphicFrameMkLst>
            <pc:docMk/>
            <pc:sldMk cId="3183626002" sldId="336"/>
            <ac:graphicFrameMk id="12" creationId="{49A89A38-D56F-151E-A7CB-7D078D219466}"/>
          </ac:graphicFrameMkLst>
        </pc:graphicFrameChg>
        <pc:picChg chg="del">
          <ac:chgData name="ines fualdes" userId="91e8d58dd5578e8e" providerId="LiveId" clId="{6480EC2D-6457-475F-8F2C-08A0AE859510}" dt="2024-05-31T10:39:43.827" v="8513" actId="478"/>
          <ac:picMkLst>
            <pc:docMk/>
            <pc:sldMk cId="3183626002" sldId="336"/>
            <ac:picMk id="5" creationId="{02CC0726-733D-0E8A-3C07-A16854BFA638}"/>
          </ac:picMkLst>
        </pc:picChg>
        <pc:picChg chg="del">
          <ac:chgData name="ines fualdes" userId="91e8d58dd5578e8e" providerId="LiveId" clId="{6480EC2D-6457-475F-8F2C-08A0AE859510}" dt="2024-05-31T10:39:50.647" v="8515" actId="478"/>
          <ac:picMkLst>
            <pc:docMk/>
            <pc:sldMk cId="3183626002" sldId="336"/>
            <ac:picMk id="2050" creationId="{FADE7407-5ACF-492B-99A8-D1ECDC4702D2}"/>
          </ac:picMkLst>
        </pc:picChg>
        <pc:picChg chg="del">
          <ac:chgData name="ines fualdes" userId="91e8d58dd5578e8e" providerId="LiveId" clId="{6480EC2D-6457-475F-8F2C-08A0AE859510}" dt="2024-05-31T10:39:49.349" v="8514" actId="478"/>
          <ac:picMkLst>
            <pc:docMk/>
            <pc:sldMk cId="3183626002" sldId="336"/>
            <ac:picMk id="2052" creationId="{F0119558-7478-99AE-75A9-AF63D8E54EC2}"/>
          </ac:picMkLst>
        </pc:picChg>
        <pc:picChg chg="del">
          <ac:chgData name="ines fualdes" userId="91e8d58dd5578e8e" providerId="LiveId" clId="{6480EC2D-6457-475F-8F2C-08A0AE859510}" dt="2024-05-31T10:39:51.831" v="8516" actId="478"/>
          <ac:picMkLst>
            <pc:docMk/>
            <pc:sldMk cId="3183626002" sldId="336"/>
            <ac:picMk id="2056" creationId="{D564B341-2244-23C3-A523-9C393603ECBE}"/>
          </ac:picMkLst>
        </pc:picChg>
        <pc:cxnChg chg="add del mod">
          <ac:chgData name="ines fualdes" userId="91e8d58dd5578e8e" providerId="LiveId" clId="{6480EC2D-6457-475F-8F2C-08A0AE859510}" dt="2024-05-31T10:50:08.084" v="8743" actId="478"/>
          <ac:cxnSpMkLst>
            <pc:docMk/>
            <pc:sldMk cId="3183626002" sldId="336"/>
            <ac:cxnSpMk id="18" creationId="{0DA23FB8-3E1F-A5CA-F6C3-F2B00514E5F6}"/>
          </ac:cxnSpMkLst>
        </pc:cxnChg>
        <pc:cxnChg chg="add mod">
          <ac:chgData name="ines fualdes" userId="91e8d58dd5578e8e" providerId="LiveId" clId="{6480EC2D-6457-475F-8F2C-08A0AE859510}" dt="2024-05-31T10:51:06.665" v="8748" actId="164"/>
          <ac:cxnSpMkLst>
            <pc:docMk/>
            <pc:sldMk cId="3183626002" sldId="336"/>
            <ac:cxnSpMk id="20" creationId="{560E104E-0403-ADE5-903D-4A9C93832710}"/>
          </ac:cxnSpMkLst>
        </pc:cxnChg>
      </pc:sldChg>
      <pc:sldChg chg="delSp modSp add del mod">
        <pc:chgData name="ines fualdes" userId="91e8d58dd5578e8e" providerId="LiveId" clId="{6480EC2D-6457-475F-8F2C-08A0AE859510}" dt="2024-05-31T10:34:16.867" v="8511" actId="47"/>
        <pc:sldMkLst>
          <pc:docMk/>
          <pc:sldMk cId="4276682041" sldId="336"/>
        </pc:sldMkLst>
        <pc:spChg chg="mod">
          <ac:chgData name="ines fualdes" userId="91e8d58dd5578e8e" providerId="LiveId" clId="{6480EC2D-6457-475F-8F2C-08A0AE859510}" dt="2024-05-31T10:28:07.882" v="7955" actId="1076"/>
          <ac:spMkLst>
            <pc:docMk/>
            <pc:sldMk cId="4276682041" sldId="336"/>
            <ac:spMk id="3" creationId="{5C2D2508-5C67-7552-B595-B4D1F8BF7393}"/>
          </ac:spMkLst>
        </pc:spChg>
        <pc:picChg chg="del">
          <ac:chgData name="ines fualdes" userId="91e8d58dd5578e8e" providerId="LiveId" clId="{6480EC2D-6457-475F-8F2C-08A0AE859510}" dt="2024-05-31T10:28:04.399" v="7953" actId="478"/>
          <ac:picMkLst>
            <pc:docMk/>
            <pc:sldMk cId="4276682041" sldId="336"/>
            <ac:picMk id="5" creationId="{720CC6F8-EDF7-4AD1-52AB-D1FA920C8D1D}"/>
          </ac:picMkLst>
        </pc:picChg>
        <pc:picChg chg="del">
          <ac:chgData name="ines fualdes" userId="91e8d58dd5578e8e" providerId="LiveId" clId="{6480EC2D-6457-475F-8F2C-08A0AE859510}" dt="2024-05-31T10:28:05.932" v="7954" actId="478"/>
          <ac:picMkLst>
            <pc:docMk/>
            <pc:sldMk cId="4276682041" sldId="336"/>
            <ac:picMk id="12" creationId="{8C18970B-19B1-1570-A474-F5A96419716B}"/>
          </ac:picMkLst>
        </pc:picChg>
      </pc:sldChg>
      <pc:sldMasterChg chg="addSldLayout delSldLayout">
        <pc:chgData name="ines fualdes" userId="91e8d58dd5578e8e" providerId="LiveId" clId="{6480EC2D-6457-475F-8F2C-08A0AE859510}" dt="2024-05-31T14:47:29.249" v="11355" actId="47"/>
        <pc:sldMasterMkLst>
          <pc:docMk/>
          <pc:sldMasterMk cId="0" sldId="2147483685"/>
        </pc:sldMasterMkLst>
        <pc:sldLayoutChg chg="del">
          <pc:chgData name="ines fualdes" userId="91e8d58dd5578e8e" providerId="LiveId" clId="{6480EC2D-6457-475F-8F2C-08A0AE859510}" dt="2024-05-29T14:45:17.906" v="367" actId="47"/>
          <pc:sldLayoutMkLst>
            <pc:docMk/>
            <pc:sldMasterMk cId="0" sldId="2147483685"/>
            <pc:sldLayoutMk cId="0" sldId="2147483651"/>
          </pc:sldLayoutMkLst>
        </pc:sldLayoutChg>
        <pc:sldLayoutChg chg="del">
          <pc:chgData name="ines fualdes" userId="91e8d58dd5578e8e" providerId="LiveId" clId="{6480EC2D-6457-475F-8F2C-08A0AE859510}" dt="2024-05-29T14:30:10.998" v="105" actId="47"/>
          <pc:sldLayoutMkLst>
            <pc:docMk/>
            <pc:sldMasterMk cId="0" sldId="2147483685"/>
            <pc:sldLayoutMk cId="0" sldId="2147483655"/>
          </pc:sldLayoutMkLst>
        </pc:sldLayoutChg>
        <pc:sldLayoutChg chg="del">
          <pc:chgData name="ines fualdes" userId="91e8d58dd5578e8e" providerId="LiveId" clId="{6480EC2D-6457-475F-8F2C-08A0AE859510}" dt="2024-05-29T14:45:33.590" v="368" actId="47"/>
          <pc:sldLayoutMkLst>
            <pc:docMk/>
            <pc:sldMasterMk cId="0" sldId="2147483685"/>
            <pc:sldLayoutMk cId="0" sldId="2147483656"/>
          </pc:sldLayoutMkLst>
        </pc:sldLayoutChg>
        <pc:sldLayoutChg chg="del">
          <pc:chgData name="ines fualdes" userId="91e8d58dd5578e8e" providerId="LiveId" clId="{6480EC2D-6457-475F-8F2C-08A0AE859510}" dt="2024-05-29T14:45:38.424" v="369" actId="47"/>
          <pc:sldLayoutMkLst>
            <pc:docMk/>
            <pc:sldMasterMk cId="0" sldId="2147483685"/>
            <pc:sldLayoutMk cId="0" sldId="2147483657"/>
          </pc:sldLayoutMkLst>
        </pc:sldLayoutChg>
        <pc:sldLayoutChg chg="del">
          <pc:chgData name="ines fualdes" userId="91e8d58dd5578e8e" providerId="LiveId" clId="{6480EC2D-6457-475F-8F2C-08A0AE859510}" dt="2024-05-29T14:38:36.288" v="256" actId="47"/>
          <pc:sldLayoutMkLst>
            <pc:docMk/>
            <pc:sldMasterMk cId="0" sldId="2147483685"/>
            <pc:sldLayoutMk cId="0" sldId="2147483659"/>
          </pc:sldLayoutMkLst>
        </pc:sldLayoutChg>
        <pc:sldLayoutChg chg="del">
          <pc:chgData name="ines fualdes" userId="91e8d58dd5578e8e" providerId="LiveId" clId="{6480EC2D-6457-475F-8F2C-08A0AE859510}" dt="2024-05-29T14:45:52.975" v="372" actId="47"/>
          <pc:sldLayoutMkLst>
            <pc:docMk/>
            <pc:sldMasterMk cId="0" sldId="2147483685"/>
            <pc:sldLayoutMk cId="0" sldId="2147483662"/>
          </pc:sldLayoutMkLst>
        </pc:sldLayoutChg>
        <pc:sldLayoutChg chg="del">
          <pc:chgData name="ines fualdes" userId="91e8d58dd5578e8e" providerId="LiveId" clId="{6480EC2D-6457-475F-8F2C-08A0AE859510}" dt="2024-05-29T14:45:57.324" v="373" actId="47"/>
          <pc:sldLayoutMkLst>
            <pc:docMk/>
            <pc:sldMasterMk cId="0" sldId="2147483685"/>
            <pc:sldLayoutMk cId="0" sldId="2147483665"/>
          </pc:sldLayoutMkLst>
        </pc:sldLayoutChg>
        <pc:sldLayoutChg chg="del">
          <pc:chgData name="ines fualdes" userId="91e8d58dd5578e8e" providerId="LiveId" clId="{6480EC2D-6457-475F-8F2C-08A0AE859510}" dt="2024-05-29T14:46:38.977" v="386" actId="47"/>
          <pc:sldLayoutMkLst>
            <pc:docMk/>
            <pc:sldMasterMk cId="0" sldId="2147483685"/>
            <pc:sldLayoutMk cId="0" sldId="2147483666"/>
          </pc:sldLayoutMkLst>
        </pc:sldLayoutChg>
        <pc:sldLayoutChg chg="del">
          <pc:chgData name="ines fualdes" userId="91e8d58dd5578e8e" providerId="LiveId" clId="{6480EC2D-6457-475F-8F2C-08A0AE859510}" dt="2024-05-29T14:46:25.859" v="380" actId="47"/>
          <pc:sldLayoutMkLst>
            <pc:docMk/>
            <pc:sldMasterMk cId="0" sldId="2147483685"/>
            <pc:sldLayoutMk cId="0" sldId="2147483667"/>
          </pc:sldLayoutMkLst>
        </pc:sldLayoutChg>
        <pc:sldLayoutChg chg="del">
          <pc:chgData name="ines fualdes" userId="91e8d58dd5578e8e" providerId="LiveId" clId="{6480EC2D-6457-475F-8F2C-08A0AE859510}" dt="2024-05-29T14:45:48.691" v="371" actId="47"/>
          <pc:sldLayoutMkLst>
            <pc:docMk/>
            <pc:sldMasterMk cId="0" sldId="2147483685"/>
            <pc:sldLayoutMk cId="0" sldId="2147483670"/>
          </pc:sldLayoutMkLst>
        </pc:sldLayoutChg>
        <pc:sldLayoutChg chg="del">
          <pc:chgData name="ines fualdes" userId="91e8d58dd5578e8e" providerId="LiveId" clId="{6480EC2D-6457-475F-8F2C-08A0AE859510}" dt="2024-05-29T14:47:08.353" v="393" actId="47"/>
          <pc:sldLayoutMkLst>
            <pc:docMk/>
            <pc:sldMasterMk cId="0" sldId="2147483685"/>
            <pc:sldLayoutMk cId="0" sldId="2147483671"/>
          </pc:sldLayoutMkLst>
        </pc:sldLayoutChg>
        <pc:sldLayoutChg chg="del">
          <pc:chgData name="ines fualdes" userId="91e8d58dd5578e8e" providerId="LiveId" clId="{6480EC2D-6457-475F-8F2C-08A0AE859510}" dt="2024-05-29T14:47:02.426" v="392" actId="47"/>
          <pc:sldLayoutMkLst>
            <pc:docMk/>
            <pc:sldMasterMk cId="0" sldId="2147483685"/>
            <pc:sldLayoutMk cId="0" sldId="2147483672"/>
          </pc:sldLayoutMkLst>
        </pc:sldLayoutChg>
        <pc:sldLayoutChg chg="del">
          <pc:chgData name="ines fualdes" userId="91e8d58dd5578e8e" providerId="LiveId" clId="{6480EC2D-6457-475F-8F2C-08A0AE859510}" dt="2024-05-29T14:46:01.225" v="375" actId="47"/>
          <pc:sldLayoutMkLst>
            <pc:docMk/>
            <pc:sldMasterMk cId="0" sldId="2147483685"/>
            <pc:sldLayoutMk cId="0" sldId="2147483675"/>
          </pc:sldLayoutMkLst>
        </pc:sldLayoutChg>
        <pc:sldLayoutChg chg="del">
          <pc:chgData name="ines fualdes" userId="91e8d58dd5578e8e" providerId="LiveId" clId="{6480EC2D-6457-475F-8F2C-08A0AE859510}" dt="2024-05-29T14:45:14.622" v="366" actId="47"/>
          <pc:sldLayoutMkLst>
            <pc:docMk/>
            <pc:sldMasterMk cId="0" sldId="2147483685"/>
            <pc:sldLayoutMk cId="0" sldId="2147483676"/>
          </pc:sldLayoutMkLst>
        </pc:sldLayoutChg>
        <pc:sldLayoutChg chg="del">
          <pc:chgData name="ines fualdes" userId="91e8d58dd5578e8e" providerId="LiveId" clId="{6480EC2D-6457-475F-8F2C-08A0AE859510}" dt="2024-05-29T14:46:10.425" v="376" actId="47"/>
          <pc:sldLayoutMkLst>
            <pc:docMk/>
            <pc:sldMasterMk cId="0" sldId="2147483685"/>
            <pc:sldLayoutMk cId="0" sldId="2147483677"/>
          </pc:sldLayoutMkLst>
        </pc:sldLayoutChg>
        <pc:sldLayoutChg chg="del">
          <pc:chgData name="ines fualdes" userId="91e8d58dd5578e8e" providerId="LiveId" clId="{6480EC2D-6457-475F-8F2C-08A0AE859510}" dt="2024-05-31T14:47:29.249" v="11355" actId="47"/>
          <pc:sldLayoutMkLst>
            <pc:docMk/>
            <pc:sldMasterMk cId="0" sldId="2147483685"/>
            <pc:sldLayoutMk cId="0" sldId="2147483678"/>
          </pc:sldLayoutMkLst>
        </pc:sldLayoutChg>
        <pc:sldLayoutChg chg="add del">
          <pc:chgData name="ines fualdes" userId="91e8d58dd5578e8e" providerId="LiveId" clId="{6480EC2D-6457-475F-8F2C-08A0AE859510}" dt="2024-05-29T14:46:33.476" v="383" actId="47"/>
          <pc:sldLayoutMkLst>
            <pc:docMk/>
            <pc:sldMasterMk cId="0" sldId="2147483685"/>
            <pc:sldLayoutMk cId="0" sldId="2147483680"/>
          </pc:sldLayoutMkLst>
        </pc:sldLayoutChg>
      </pc:sldMasterChg>
      <pc:sldMasterChg chg="del delSldLayout">
        <pc:chgData name="ines fualdes" userId="91e8d58dd5578e8e" providerId="LiveId" clId="{6480EC2D-6457-475F-8F2C-08A0AE859510}" dt="2024-05-31T14:17:37.880" v="11354" actId="47"/>
        <pc:sldMasterMkLst>
          <pc:docMk/>
          <pc:sldMasterMk cId="0" sldId="2147483686"/>
        </pc:sldMasterMkLst>
        <pc:sldLayoutChg chg="del">
          <pc:chgData name="ines fualdes" userId="91e8d58dd5578e8e" providerId="LiveId" clId="{6480EC2D-6457-475F-8F2C-08A0AE859510}" dt="2024-05-31T14:17:37.880" v="11354" actId="47"/>
          <pc:sldLayoutMkLst>
            <pc:docMk/>
            <pc:sldMasterMk cId="0" sldId="2147483686"/>
            <pc:sldLayoutMk cId="0" sldId="2147483683"/>
          </pc:sldLayoutMkLst>
        </pc:sldLayoutChg>
        <pc:sldLayoutChg chg="del">
          <pc:chgData name="ines fualdes" userId="91e8d58dd5578e8e" providerId="LiveId" clId="{6480EC2D-6457-475F-8F2C-08A0AE859510}" dt="2024-05-31T14:17:26.196" v="11351" actId="47"/>
          <pc:sldLayoutMkLst>
            <pc:docMk/>
            <pc:sldMasterMk cId="0" sldId="2147483686"/>
            <pc:sldLayoutMk cId="0" sldId="2147483684"/>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292b8f97649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0" name="Google Shape;590;g292b8f97649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147933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292a81341b2_2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292a81341b2_2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292a81341b2_2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292a81341b2_2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38102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292a81341b2_2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292a81341b2_2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434924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292581b7e23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292581b7e23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741300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292a81341b2_3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292a81341b2_3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292b8f97649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0" name="Google Shape;590;g292b8f97649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g292b8f97649_1_3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7" name="Google Shape;727;g292b8f97649_1_3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371003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292a81341b2_3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9" name="Google Shape;579;g292a81341b2_3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292a81341b2_3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9" name="Google Shape;579;g292a81341b2_3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459406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292581b7e23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292581b7e23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292a81341b2_3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9" name="Google Shape;579;g292a81341b2_3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878346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292a81341b2_3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9" name="Google Shape;579;g292a81341b2_3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616088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g2933ed14694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8" name="Google Shape;808;g2933ed14694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109189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292b8f97649_1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3" name="Google Shape;643;g292b8f97649_1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292b8f97649_1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3" name="Google Shape;643;g292b8f97649_1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915672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292b8f97649_1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3" name="Google Shape;643;g292b8f97649_1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246360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292581b7e23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292581b7e23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040597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g292b8f97649_1_3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7" name="Google Shape;727;g292b8f97649_1_3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g292b8f97649_1_3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7" name="Google Shape;727;g292b8f97649_1_3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838944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g292b8f97649_1_3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7" name="Google Shape;727;g292b8f97649_1_3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99437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292a81341b2_2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292a81341b2_2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g292b8f97649_1_3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7" name="Google Shape;727;g292b8f97649_1_3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932605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g2933ed14694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8" name="Google Shape;808;g2933ed14694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650651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g292b8f97649_1_4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7" name="Google Shape;747;g292b8f97649_1_4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12509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292a81341b2_2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292a81341b2_2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232406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292a81341b2_2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292a81341b2_2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292a81341b2_2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292a81341b2_2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104046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g2933ed14694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8" name="Google Shape;808;g2933ed14694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292a81341b2_2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292a81341b2_2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18349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292b8f97649_1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3" name="Google Shape;643;g292b8f97649_1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123416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182700" y="151650"/>
            <a:ext cx="8778600" cy="4840200"/>
          </a:xfrm>
          <a:prstGeom prst="snip1Rect">
            <a:avLst>
              <a:gd name="adj" fmla="val 4489"/>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chivo"/>
              <a:ea typeface="Archivo"/>
              <a:cs typeface="Archivo"/>
              <a:sym typeface="Archivo"/>
            </a:endParaRPr>
          </a:p>
        </p:txBody>
      </p:sp>
      <p:sp>
        <p:nvSpPr>
          <p:cNvPr id="10" name="Google Shape;10;p2"/>
          <p:cNvSpPr txBox="1">
            <a:spLocks noGrp="1"/>
          </p:cNvSpPr>
          <p:nvPr>
            <p:ph type="ctrTitle"/>
          </p:nvPr>
        </p:nvSpPr>
        <p:spPr>
          <a:xfrm>
            <a:off x="1234950" y="1398100"/>
            <a:ext cx="6486900" cy="15606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Clr>
                <a:srgbClr val="191919"/>
              </a:buClr>
              <a:buSzPts val="5200"/>
              <a:buNone/>
              <a:defRPr sz="55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4572000" y="3461550"/>
            <a:ext cx="2947500" cy="3900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5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2" name="Google Shape;12;p2"/>
          <p:cNvGrpSpPr/>
          <p:nvPr/>
        </p:nvGrpSpPr>
        <p:grpSpPr>
          <a:xfrm>
            <a:off x="-268674" y="-322162"/>
            <a:ext cx="9371984" cy="3960713"/>
            <a:chOff x="-268674" y="-322162"/>
            <a:chExt cx="9371984" cy="3960713"/>
          </a:xfrm>
        </p:grpSpPr>
        <p:grpSp>
          <p:nvGrpSpPr>
            <p:cNvPr id="13" name="Google Shape;13;p2"/>
            <p:cNvGrpSpPr/>
            <p:nvPr/>
          </p:nvGrpSpPr>
          <p:grpSpPr>
            <a:xfrm>
              <a:off x="225762" y="151638"/>
              <a:ext cx="8692477" cy="1388125"/>
              <a:chOff x="225762" y="151638"/>
              <a:chExt cx="8692477" cy="1388125"/>
            </a:xfrm>
          </p:grpSpPr>
          <p:pic>
            <p:nvPicPr>
              <p:cNvPr id="14" name="Google Shape;14;p2"/>
              <p:cNvPicPr preferRelativeResize="0"/>
              <p:nvPr/>
            </p:nvPicPr>
            <p:blipFill>
              <a:blip r:embed="rId2">
                <a:alphaModFix/>
              </a:blip>
              <a:stretch>
                <a:fillRect/>
              </a:stretch>
            </p:blipFill>
            <p:spPr>
              <a:xfrm rot="10800000">
                <a:off x="6955037" y="151638"/>
                <a:ext cx="1963202" cy="1388125"/>
              </a:xfrm>
              <a:prstGeom prst="rect">
                <a:avLst/>
              </a:prstGeom>
              <a:noFill/>
              <a:ln>
                <a:noFill/>
              </a:ln>
            </p:spPr>
          </p:pic>
          <p:pic>
            <p:nvPicPr>
              <p:cNvPr id="15" name="Google Shape;15;p2"/>
              <p:cNvPicPr preferRelativeResize="0"/>
              <p:nvPr/>
            </p:nvPicPr>
            <p:blipFill>
              <a:blip r:embed="rId2">
                <a:alphaModFix/>
              </a:blip>
              <a:stretch>
                <a:fillRect/>
              </a:stretch>
            </p:blipFill>
            <p:spPr>
              <a:xfrm rot="10800000" flipH="1">
                <a:off x="225762" y="151638"/>
                <a:ext cx="1963202" cy="1388125"/>
              </a:xfrm>
              <a:prstGeom prst="rect">
                <a:avLst/>
              </a:prstGeom>
              <a:noFill/>
              <a:ln>
                <a:noFill/>
              </a:ln>
            </p:spPr>
          </p:pic>
        </p:grpSp>
        <p:pic>
          <p:nvPicPr>
            <p:cNvPr id="16" name="Google Shape;16;p2"/>
            <p:cNvPicPr preferRelativeResize="0"/>
            <p:nvPr/>
          </p:nvPicPr>
          <p:blipFill>
            <a:blip r:embed="rId3">
              <a:alphaModFix/>
            </a:blip>
            <a:stretch>
              <a:fillRect/>
            </a:stretch>
          </p:blipFill>
          <p:spPr>
            <a:xfrm rot="5400000">
              <a:off x="7371875" y="1504250"/>
              <a:ext cx="2700599" cy="506600"/>
            </a:xfrm>
            <a:prstGeom prst="rect">
              <a:avLst/>
            </a:prstGeom>
            <a:noFill/>
            <a:ln>
              <a:noFill/>
            </a:ln>
          </p:spPr>
        </p:pic>
        <p:pic>
          <p:nvPicPr>
            <p:cNvPr id="17" name="Google Shape;17;p2"/>
            <p:cNvPicPr preferRelativeResize="0"/>
            <p:nvPr/>
          </p:nvPicPr>
          <p:blipFill rotWithShape="1">
            <a:blip r:embed="rId4">
              <a:alphaModFix/>
            </a:blip>
            <a:srcRect t="53277"/>
            <a:stretch/>
          </p:blipFill>
          <p:spPr>
            <a:xfrm rot="10800000">
              <a:off x="-268674" y="2723000"/>
              <a:ext cx="1861925" cy="915551"/>
            </a:xfrm>
            <a:prstGeom prst="rect">
              <a:avLst/>
            </a:prstGeom>
            <a:noFill/>
            <a:ln>
              <a:noFill/>
            </a:ln>
          </p:spPr>
        </p:pic>
        <p:pic>
          <p:nvPicPr>
            <p:cNvPr id="18" name="Google Shape;18;p2"/>
            <p:cNvPicPr preferRelativeResize="0"/>
            <p:nvPr/>
          </p:nvPicPr>
          <p:blipFill>
            <a:blip r:embed="rId4">
              <a:alphaModFix/>
            </a:blip>
            <a:stretch>
              <a:fillRect/>
            </a:stretch>
          </p:blipFill>
          <p:spPr>
            <a:xfrm rot="-5400000">
              <a:off x="7192572" y="-370975"/>
              <a:ext cx="1861925" cy="1959549"/>
            </a:xfrm>
            <a:prstGeom prst="rect">
              <a:avLst/>
            </a:prstGeom>
            <a:noFill/>
            <a:ln>
              <a:noFill/>
            </a:ln>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177"/>
        <p:cNvGrpSpPr/>
        <p:nvPr/>
      </p:nvGrpSpPr>
      <p:grpSpPr>
        <a:xfrm>
          <a:off x="0" y="0"/>
          <a:ext cx="0" cy="0"/>
          <a:chOff x="0" y="0"/>
          <a:chExt cx="0" cy="0"/>
        </a:xfrm>
      </p:grpSpPr>
      <p:sp>
        <p:nvSpPr>
          <p:cNvPr id="178" name="Google Shape;178;p22"/>
          <p:cNvSpPr/>
          <p:nvPr/>
        </p:nvSpPr>
        <p:spPr>
          <a:xfrm>
            <a:off x="182700" y="151650"/>
            <a:ext cx="8778600" cy="4840200"/>
          </a:xfrm>
          <a:prstGeom prst="snip1Rect">
            <a:avLst>
              <a:gd name="adj" fmla="val 4489"/>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chivo"/>
              <a:ea typeface="Archivo"/>
              <a:cs typeface="Archivo"/>
              <a:sym typeface="Archivo"/>
            </a:endParaRPr>
          </a:p>
        </p:txBody>
      </p:sp>
      <p:sp>
        <p:nvSpPr>
          <p:cNvPr id="179" name="Google Shape;179;p22"/>
          <p:cNvSpPr txBox="1">
            <a:spLocks noGrp="1"/>
          </p:cNvSpPr>
          <p:nvPr>
            <p:ph type="title"/>
          </p:nvPr>
        </p:nvSpPr>
        <p:spPr>
          <a:xfrm>
            <a:off x="720000" y="1252725"/>
            <a:ext cx="2928000" cy="15891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0" name="Google Shape;180;p22"/>
          <p:cNvSpPr txBox="1">
            <a:spLocks noGrp="1"/>
          </p:cNvSpPr>
          <p:nvPr>
            <p:ph type="subTitle" idx="1"/>
          </p:nvPr>
        </p:nvSpPr>
        <p:spPr>
          <a:xfrm>
            <a:off x="720000" y="2841735"/>
            <a:ext cx="2928000" cy="915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1" name="Google Shape;181;p22"/>
          <p:cNvSpPr>
            <a:spLocks noGrp="1"/>
          </p:cNvSpPr>
          <p:nvPr>
            <p:ph type="pic" idx="2"/>
          </p:nvPr>
        </p:nvSpPr>
        <p:spPr>
          <a:xfrm>
            <a:off x="3943350" y="533875"/>
            <a:ext cx="4487700" cy="4075800"/>
          </a:xfrm>
          <a:prstGeom prst="snip1Rect">
            <a:avLst>
              <a:gd name="adj" fmla="val 16667"/>
            </a:avLst>
          </a:prstGeom>
          <a:noFill/>
          <a:ln w="9525" cap="flat" cmpd="sng">
            <a:solidFill>
              <a:schemeClr val="accent3"/>
            </a:solidFill>
            <a:prstDash val="solid"/>
            <a:round/>
            <a:headEnd type="none" w="sm" len="sm"/>
            <a:tailEnd type="none" w="sm" len="sm"/>
          </a:ln>
        </p:spPr>
      </p:sp>
      <p:grpSp>
        <p:nvGrpSpPr>
          <p:cNvPr id="182" name="Google Shape;182;p22"/>
          <p:cNvGrpSpPr/>
          <p:nvPr/>
        </p:nvGrpSpPr>
        <p:grpSpPr>
          <a:xfrm>
            <a:off x="180975" y="163250"/>
            <a:ext cx="4743450" cy="366725"/>
            <a:chOff x="180975" y="163250"/>
            <a:chExt cx="4743450" cy="366725"/>
          </a:xfrm>
        </p:grpSpPr>
        <p:sp>
          <p:nvSpPr>
            <p:cNvPr id="183" name="Google Shape;183;p22"/>
            <p:cNvSpPr/>
            <p:nvPr/>
          </p:nvSpPr>
          <p:spPr>
            <a:xfrm>
              <a:off x="180975" y="163250"/>
              <a:ext cx="4743450" cy="366725"/>
            </a:xfrm>
            <a:custGeom>
              <a:avLst/>
              <a:gdLst/>
              <a:ahLst/>
              <a:cxnLst/>
              <a:rect l="l" t="t" r="r" b="b"/>
              <a:pathLst>
                <a:path w="189738" h="14669" extrusionOk="0">
                  <a:moveTo>
                    <a:pt x="0" y="0"/>
                  </a:moveTo>
                  <a:lnTo>
                    <a:pt x="14668" y="14669"/>
                  </a:lnTo>
                  <a:lnTo>
                    <a:pt x="39243" y="14669"/>
                  </a:lnTo>
                  <a:lnTo>
                    <a:pt x="47149" y="6763"/>
                  </a:lnTo>
                  <a:lnTo>
                    <a:pt x="69723" y="6763"/>
                  </a:lnTo>
                  <a:lnTo>
                    <a:pt x="74057" y="2429"/>
                  </a:lnTo>
                  <a:lnTo>
                    <a:pt x="97536" y="2429"/>
                  </a:lnTo>
                  <a:lnTo>
                    <a:pt x="103561" y="8453"/>
                  </a:lnTo>
                  <a:lnTo>
                    <a:pt x="189738" y="8453"/>
                  </a:lnTo>
                </a:path>
              </a:pathLst>
            </a:custGeom>
            <a:noFill/>
            <a:ln w="9525" cap="flat" cmpd="sng">
              <a:solidFill>
                <a:schemeClr val="dk2"/>
              </a:solidFill>
              <a:prstDash val="solid"/>
              <a:round/>
              <a:headEnd type="none" w="med" len="med"/>
              <a:tailEnd type="oval" w="med" len="med"/>
            </a:ln>
          </p:spPr>
        </p:sp>
        <p:cxnSp>
          <p:nvCxnSpPr>
            <p:cNvPr id="184" name="Google Shape;184;p22"/>
            <p:cNvCxnSpPr/>
            <p:nvPr/>
          </p:nvCxnSpPr>
          <p:spPr>
            <a:xfrm>
              <a:off x="180975" y="295200"/>
              <a:ext cx="2628900" cy="0"/>
            </a:xfrm>
            <a:prstGeom prst="straightConnector1">
              <a:avLst/>
            </a:prstGeom>
            <a:noFill/>
            <a:ln w="9525" cap="flat" cmpd="sng">
              <a:solidFill>
                <a:schemeClr val="accent1"/>
              </a:solidFill>
              <a:prstDash val="solid"/>
              <a:round/>
              <a:headEnd type="none" w="med" len="med"/>
              <a:tailEnd type="oval" w="med" len="med"/>
            </a:ln>
          </p:spPr>
        </p:cxnSp>
      </p:grpSp>
      <p:cxnSp>
        <p:nvCxnSpPr>
          <p:cNvPr id="185" name="Google Shape;185;p22"/>
          <p:cNvCxnSpPr/>
          <p:nvPr/>
        </p:nvCxnSpPr>
        <p:spPr>
          <a:xfrm rot="10800000" flipH="1">
            <a:off x="476250" y="4552875"/>
            <a:ext cx="723900" cy="1038300"/>
          </a:xfrm>
          <a:prstGeom prst="straightConnector1">
            <a:avLst/>
          </a:prstGeom>
          <a:noFill/>
          <a:ln w="9525" cap="flat" cmpd="sng">
            <a:solidFill>
              <a:schemeClr val="accent1"/>
            </a:solidFill>
            <a:prstDash val="solid"/>
            <a:round/>
            <a:headEnd type="none" w="med" len="med"/>
            <a:tailEnd type="oval" w="med" len="med"/>
          </a:ln>
        </p:spPr>
      </p:cxnSp>
      <p:cxnSp>
        <p:nvCxnSpPr>
          <p:cNvPr id="186" name="Google Shape;186;p22"/>
          <p:cNvCxnSpPr/>
          <p:nvPr/>
        </p:nvCxnSpPr>
        <p:spPr>
          <a:xfrm rot="10800000" flipH="1">
            <a:off x="180975" y="4800525"/>
            <a:ext cx="723900" cy="1038300"/>
          </a:xfrm>
          <a:prstGeom prst="straightConnector1">
            <a:avLst/>
          </a:prstGeom>
          <a:noFill/>
          <a:ln w="9525" cap="flat" cmpd="sng">
            <a:solidFill>
              <a:schemeClr val="accent2"/>
            </a:solidFill>
            <a:prstDash val="solid"/>
            <a:round/>
            <a:headEnd type="none" w="med" len="med"/>
            <a:tailEnd type="oval" w="med" len="med"/>
          </a:ln>
        </p:spPr>
      </p:cxnSp>
      <p:pic>
        <p:nvPicPr>
          <p:cNvPr id="187" name="Google Shape;187;p22"/>
          <p:cNvPicPr preferRelativeResize="0"/>
          <p:nvPr/>
        </p:nvPicPr>
        <p:blipFill rotWithShape="1">
          <a:blip r:embed="rId2">
            <a:alphaModFix/>
          </a:blip>
          <a:srcRect l="3855" b="9990"/>
          <a:stretch/>
        </p:blipFill>
        <p:spPr>
          <a:xfrm>
            <a:off x="180975" y="4188419"/>
            <a:ext cx="2372526" cy="8122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188"/>
        <p:cNvGrpSpPr/>
        <p:nvPr/>
      </p:nvGrpSpPr>
      <p:grpSpPr>
        <a:xfrm>
          <a:off x="0" y="0"/>
          <a:ext cx="0" cy="0"/>
          <a:chOff x="0" y="0"/>
          <a:chExt cx="0" cy="0"/>
        </a:xfrm>
      </p:grpSpPr>
      <p:sp>
        <p:nvSpPr>
          <p:cNvPr id="189" name="Google Shape;189;p23"/>
          <p:cNvSpPr/>
          <p:nvPr/>
        </p:nvSpPr>
        <p:spPr>
          <a:xfrm>
            <a:off x="182700" y="151650"/>
            <a:ext cx="8778600" cy="4840200"/>
          </a:xfrm>
          <a:prstGeom prst="snip1Rect">
            <a:avLst>
              <a:gd name="adj" fmla="val 4489"/>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chivo"/>
              <a:ea typeface="Archivo"/>
              <a:cs typeface="Archivo"/>
              <a:sym typeface="Archivo"/>
            </a:endParaRPr>
          </a:p>
        </p:txBody>
      </p:sp>
      <p:sp>
        <p:nvSpPr>
          <p:cNvPr id="190" name="Google Shape;190;p23"/>
          <p:cNvSpPr txBox="1">
            <a:spLocks noGrp="1"/>
          </p:cNvSpPr>
          <p:nvPr>
            <p:ph type="title"/>
          </p:nvPr>
        </p:nvSpPr>
        <p:spPr>
          <a:xfrm>
            <a:off x="713225" y="1528613"/>
            <a:ext cx="3015000" cy="11280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1" name="Google Shape;191;p23"/>
          <p:cNvSpPr txBox="1">
            <a:spLocks noGrp="1"/>
          </p:cNvSpPr>
          <p:nvPr>
            <p:ph type="subTitle" idx="1"/>
          </p:nvPr>
        </p:nvSpPr>
        <p:spPr>
          <a:xfrm>
            <a:off x="713225" y="2580488"/>
            <a:ext cx="3015000" cy="1034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92" name="Google Shape;192;p23"/>
          <p:cNvGrpSpPr/>
          <p:nvPr/>
        </p:nvGrpSpPr>
        <p:grpSpPr>
          <a:xfrm>
            <a:off x="-1048048" y="113877"/>
            <a:ext cx="11045523" cy="5029623"/>
            <a:chOff x="-1048048" y="113877"/>
            <a:chExt cx="11045523" cy="5029623"/>
          </a:xfrm>
        </p:grpSpPr>
        <p:pic>
          <p:nvPicPr>
            <p:cNvPr id="193" name="Google Shape;193;p23"/>
            <p:cNvPicPr preferRelativeResize="0"/>
            <p:nvPr/>
          </p:nvPicPr>
          <p:blipFill>
            <a:blip r:embed="rId2">
              <a:alphaModFix/>
            </a:blip>
            <a:stretch>
              <a:fillRect/>
            </a:stretch>
          </p:blipFill>
          <p:spPr>
            <a:xfrm rot="-2700000">
              <a:off x="-1245774" y="918571"/>
              <a:ext cx="2467773" cy="462934"/>
            </a:xfrm>
            <a:prstGeom prst="rect">
              <a:avLst/>
            </a:prstGeom>
            <a:noFill/>
            <a:ln>
              <a:noFill/>
            </a:ln>
          </p:spPr>
        </p:pic>
        <p:pic>
          <p:nvPicPr>
            <p:cNvPr id="194" name="Google Shape;194;p23"/>
            <p:cNvPicPr preferRelativeResize="0"/>
            <p:nvPr/>
          </p:nvPicPr>
          <p:blipFill>
            <a:blip r:embed="rId2">
              <a:alphaModFix/>
            </a:blip>
            <a:stretch>
              <a:fillRect/>
            </a:stretch>
          </p:blipFill>
          <p:spPr>
            <a:xfrm rot="-2700000">
              <a:off x="7727426" y="3875871"/>
              <a:ext cx="2467773" cy="462934"/>
            </a:xfrm>
            <a:prstGeom prst="rect">
              <a:avLst/>
            </a:prstGeom>
            <a:noFill/>
            <a:ln>
              <a:noFill/>
            </a:ln>
          </p:spPr>
        </p:pic>
      </p:grpSp>
      <p:grpSp>
        <p:nvGrpSpPr>
          <p:cNvPr id="195" name="Google Shape;195;p23"/>
          <p:cNvGrpSpPr/>
          <p:nvPr/>
        </p:nvGrpSpPr>
        <p:grpSpPr>
          <a:xfrm>
            <a:off x="-573001" y="4645068"/>
            <a:ext cx="2487186" cy="603331"/>
            <a:chOff x="162825" y="4587541"/>
            <a:chExt cx="1763711" cy="427833"/>
          </a:xfrm>
        </p:grpSpPr>
        <p:pic>
          <p:nvPicPr>
            <p:cNvPr id="196" name="Google Shape;196;p23"/>
            <p:cNvPicPr preferRelativeResize="0"/>
            <p:nvPr/>
          </p:nvPicPr>
          <p:blipFill>
            <a:blip r:embed="rId3">
              <a:alphaModFix amt="46000"/>
            </a:blip>
            <a:stretch>
              <a:fillRect/>
            </a:stretch>
          </p:blipFill>
          <p:spPr>
            <a:xfrm>
              <a:off x="162825" y="4648923"/>
              <a:ext cx="1578400" cy="366450"/>
            </a:xfrm>
            <a:prstGeom prst="rect">
              <a:avLst/>
            </a:prstGeom>
            <a:noFill/>
            <a:ln>
              <a:noFill/>
            </a:ln>
          </p:spPr>
        </p:pic>
        <p:pic>
          <p:nvPicPr>
            <p:cNvPr id="197" name="Google Shape;197;p23"/>
            <p:cNvPicPr preferRelativeResize="0"/>
            <p:nvPr/>
          </p:nvPicPr>
          <p:blipFill>
            <a:blip r:embed="rId3">
              <a:alphaModFix/>
            </a:blip>
            <a:stretch>
              <a:fillRect/>
            </a:stretch>
          </p:blipFill>
          <p:spPr>
            <a:xfrm>
              <a:off x="819963" y="4758475"/>
              <a:ext cx="1106574" cy="256900"/>
            </a:xfrm>
            <a:prstGeom prst="rect">
              <a:avLst/>
            </a:prstGeom>
            <a:noFill/>
            <a:ln>
              <a:noFill/>
            </a:ln>
          </p:spPr>
        </p:pic>
        <p:pic>
          <p:nvPicPr>
            <p:cNvPr id="198" name="Google Shape;198;p23"/>
            <p:cNvPicPr preferRelativeResize="0"/>
            <p:nvPr/>
          </p:nvPicPr>
          <p:blipFill>
            <a:blip r:embed="rId3">
              <a:alphaModFix amt="88000"/>
            </a:blip>
            <a:stretch>
              <a:fillRect/>
            </a:stretch>
          </p:blipFill>
          <p:spPr>
            <a:xfrm>
              <a:off x="440163" y="4587541"/>
              <a:ext cx="1106574" cy="256900"/>
            </a:xfrm>
            <a:prstGeom prst="rect">
              <a:avLst/>
            </a:prstGeom>
            <a:noFill/>
            <a:ln>
              <a:noFill/>
            </a:ln>
          </p:spPr>
        </p:pic>
      </p:grpSp>
      <p:pic>
        <p:nvPicPr>
          <p:cNvPr id="199" name="Google Shape;199;p23"/>
          <p:cNvPicPr preferRelativeResize="0"/>
          <p:nvPr/>
        </p:nvPicPr>
        <p:blipFill rotWithShape="1">
          <a:blip r:embed="rId4">
            <a:alphaModFix/>
          </a:blip>
          <a:srcRect b="25997"/>
          <a:stretch/>
        </p:blipFill>
        <p:spPr>
          <a:xfrm rot="10800000">
            <a:off x="440169" y="150028"/>
            <a:ext cx="3638426" cy="55767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_1">
    <p:spTree>
      <p:nvGrpSpPr>
        <p:cNvPr id="1" name="Shape 223"/>
        <p:cNvGrpSpPr/>
        <p:nvPr/>
      </p:nvGrpSpPr>
      <p:grpSpPr>
        <a:xfrm>
          <a:off x="0" y="0"/>
          <a:ext cx="0" cy="0"/>
          <a:chOff x="0" y="0"/>
          <a:chExt cx="0" cy="0"/>
        </a:xfrm>
      </p:grpSpPr>
      <p:sp>
        <p:nvSpPr>
          <p:cNvPr id="224" name="Google Shape;224;p27"/>
          <p:cNvSpPr/>
          <p:nvPr/>
        </p:nvSpPr>
        <p:spPr>
          <a:xfrm>
            <a:off x="182700" y="151650"/>
            <a:ext cx="8778600" cy="4840200"/>
          </a:xfrm>
          <a:prstGeom prst="snip1Rect">
            <a:avLst>
              <a:gd name="adj" fmla="val 4489"/>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chivo"/>
              <a:ea typeface="Archivo"/>
              <a:cs typeface="Archivo"/>
              <a:sym typeface="Archivo"/>
            </a:endParaRPr>
          </a:p>
        </p:txBody>
      </p:sp>
      <p:sp>
        <p:nvSpPr>
          <p:cNvPr id="225" name="Google Shape;225;p2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6" name="Google Shape;226;p27"/>
          <p:cNvSpPr txBox="1">
            <a:spLocks noGrp="1"/>
          </p:cNvSpPr>
          <p:nvPr>
            <p:ph type="subTitle" idx="1"/>
          </p:nvPr>
        </p:nvSpPr>
        <p:spPr>
          <a:xfrm>
            <a:off x="4845613" y="1731125"/>
            <a:ext cx="3424200" cy="2104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7" name="Google Shape;227;p27"/>
          <p:cNvSpPr txBox="1">
            <a:spLocks noGrp="1"/>
          </p:cNvSpPr>
          <p:nvPr>
            <p:ph type="subTitle" idx="2"/>
          </p:nvPr>
        </p:nvSpPr>
        <p:spPr>
          <a:xfrm>
            <a:off x="874188" y="1731125"/>
            <a:ext cx="3424200" cy="2104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28" name="Google Shape;228;p27"/>
          <p:cNvGrpSpPr/>
          <p:nvPr/>
        </p:nvGrpSpPr>
        <p:grpSpPr>
          <a:xfrm>
            <a:off x="277425" y="4604002"/>
            <a:ext cx="3542749" cy="419800"/>
            <a:chOff x="277425" y="4604002"/>
            <a:chExt cx="3542749" cy="419800"/>
          </a:xfrm>
        </p:grpSpPr>
        <p:pic>
          <p:nvPicPr>
            <p:cNvPr id="229" name="Google Shape;229;p27"/>
            <p:cNvPicPr preferRelativeResize="0"/>
            <p:nvPr/>
          </p:nvPicPr>
          <p:blipFill rotWithShape="1">
            <a:blip r:embed="rId2">
              <a:alphaModFix/>
            </a:blip>
            <a:srcRect t="26723"/>
            <a:stretch/>
          </p:blipFill>
          <p:spPr>
            <a:xfrm>
              <a:off x="277425" y="4604002"/>
              <a:ext cx="2467749" cy="419800"/>
            </a:xfrm>
            <a:prstGeom prst="rect">
              <a:avLst/>
            </a:prstGeom>
            <a:noFill/>
            <a:ln>
              <a:noFill/>
            </a:ln>
          </p:spPr>
        </p:pic>
        <p:pic>
          <p:nvPicPr>
            <p:cNvPr id="230" name="Google Shape;230;p27"/>
            <p:cNvPicPr preferRelativeResize="0"/>
            <p:nvPr/>
          </p:nvPicPr>
          <p:blipFill rotWithShape="1">
            <a:blip r:embed="rId2">
              <a:alphaModFix/>
            </a:blip>
            <a:srcRect t="26723"/>
            <a:stretch/>
          </p:blipFill>
          <p:spPr>
            <a:xfrm>
              <a:off x="1352425" y="4604002"/>
              <a:ext cx="2467749" cy="419800"/>
            </a:xfrm>
            <a:prstGeom prst="rect">
              <a:avLst/>
            </a:prstGeom>
            <a:noFill/>
            <a:ln>
              <a:noFill/>
            </a:ln>
          </p:spPr>
        </p:pic>
      </p:grpSp>
      <p:grpSp>
        <p:nvGrpSpPr>
          <p:cNvPr id="231" name="Google Shape;231;p27"/>
          <p:cNvGrpSpPr/>
          <p:nvPr/>
        </p:nvGrpSpPr>
        <p:grpSpPr>
          <a:xfrm rot="10800000">
            <a:off x="568325" y="4633850"/>
            <a:ext cx="5797550" cy="230250"/>
            <a:chOff x="5873750" y="218475"/>
            <a:chExt cx="5797550" cy="230250"/>
          </a:xfrm>
        </p:grpSpPr>
        <p:cxnSp>
          <p:nvCxnSpPr>
            <p:cNvPr id="232" name="Google Shape;232;p27"/>
            <p:cNvCxnSpPr/>
            <p:nvPr/>
          </p:nvCxnSpPr>
          <p:spPr>
            <a:xfrm>
              <a:off x="5873750" y="290288"/>
              <a:ext cx="1981200" cy="0"/>
            </a:xfrm>
            <a:prstGeom prst="straightConnector1">
              <a:avLst/>
            </a:prstGeom>
            <a:noFill/>
            <a:ln w="9525" cap="flat" cmpd="sng">
              <a:solidFill>
                <a:schemeClr val="accent1"/>
              </a:solidFill>
              <a:prstDash val="solid"/>
              <a:round/>
              <a:headEnd type="oval" w="med" len="med"/>
              <a:tailEnd type="none" w="med" len="med"/>
            </a:ln>
          </p:spPr>
        </p:cxnSp>
        <p:sp>
          <p:nvSpPr>
            <p:cNvPr id="233" name="Google Shape;233;p27"/>
            <p:cNvSpPr/>
            <p:nvPr/>
          </p:nvSpPr>
          <p:spPr>
            <a:xfrm>
              <a:off x="6800850" y="218475"/>
              <a:ext cx="4870450" cy="230250"/>
            </a:xfrm>
            <a:custGeom>
              <a:avLst/>
              <a:gdLst/>
              <a:ahLst/>
              <a:cxnLst/>
              <a:rect l="l" t="t" r="r" b="b"/>
              <a:pathLst>
                <a:path w="194818" h="9210" extrusionOk="0">
                  <a:moveTo>
                    <a:pt x="194818" y="0"/>
                  </a:moveTo>
                  <a:lnTo>
                    <a:pt x="43688" y="233"/>
                  </a:lnTo>
                  <a:lnTo>
                    <a:pt x="38505" y="9210"/>
                  </a:lnTo>
                  <a:lnTo>
                    <a:pt x="10160" y="9210"/>
                  </a:lnTo>
                  <a:lnTo>
                    <a:pt x="0" y="9210"/>
                  </a:lnTo>
                </a:path>
              </a:pathLst>
            </a:custGeom>
            <a:noFill/>
            <a:ln w="9525" cap="flat" cmpd="sng">
              <a:solidFill>
                <a:schemeClr val="lt2"/>
              </a:solidFill>
              <a:prstDash val="solid"/>
              <a:round/>
              <a:headEnd type="none" w="med" len="med"/>
              <a:tailEnd type="oval" w="med" len="med"/>
            </a:ln>
          </p:spPr>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234"/>
        <p:cNvGrpSpPr/>
        <p:nvPr/>
      </p:nvGrpSpPr>
      <p:grpSpPr>
        <a:xfrm>
          <a:off x="0" y="0"/>
          <a:ext cx="0" cy="0"/>
          <a:chOff x="0" y="0"/>
          <a:chExt cx="0" cy="0"/>
        </a:xfrm>
      </p:grpSpPr>
      <p:sp>
        <p:nvSpPr>
          <p:cNvPr id="235" name="Google Shape;235;p28"/>
          <p:cNvSpPr/>
          <p:nvPr/>
        </p:nvSpPr>
        <p:spPr>
          <a:xfrm>
            <a:off x="182700" y="151650"/>
            <a:ext cx="8778600" cy="4840200"/>
          </a:xfrm>
          <a:prstGeom prst="snip1Rect">
            <a:avLst>
              <a:gd name="adj" fmla="val 4489"/>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chivo"/>
              <a:ea typeface="Archivo"/>
              <a:cs typeface="Archivo"/>
              <a:sym typeface="Archivo"/>
            </a:endParaRPr>
          </a:p>
        </p:txBody>
      </p:sp>
      <p:sp>
        <p:nvSpPr>
          <p:cNvPr id="236" name="Google Shape;236;p2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7" name="Google Shape;237;p28"/>
          <p:cNvSpPr txBox="1">
            <a:spLocks noGrp="1"/>
          </p:cNvSpPr>
          <p:nvPr>
            <p:ph type="subTitle" idx="1"/>
          </p:nvPr>
        </p:nvSpPr>
        <p:spPr>
          <a:xfrm>
            <a:off x="720000" y="2535201"/>
            <a:ext cx="1979400" cy="1015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8" name="Google Shape;238;p28"/>
          <p:cNvSpPr txBox="1">
            <a:spLocks noGrp="1"/>
          </p:cNvSpPr>
          <p:nvPr>
            <p:ph type="subTitle" idx="2"/>
          </p:nvPr>
        </p:nvSpPr>
        <p:spPr>
          <a:xfrm>
            <a:off x="3588648" y="2535201"/>
            <a:ext cx="1979400" cy="1015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9" name="Google Shape;239;p28"/>
          <p:cNvSpPr txBox="1">
            <a:spLocks noGrp="1"/>
          </p:cNvSpPr>
          <p:nvPr>
            <p:ph type="subTitle" idx="3"/>
          </p:nvPr>
        </p:nvSpPr>
        <p:spPr>
          <a:xfrm>
            <a:off x="6444602" y="2535201"/>
            <a:ext cx="1979400" cy="1015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0" name="Google Shape;240;p28"/>
          <p:cNvSpPr txBox="1">
            <a:spLocks noGrp="1"/>
          </p:cNvSpPr>
          <p:nvPr>
            <p:ph type="subTitle" idx="4"/>
          </p:nvPr>
        </p:nvSpPr>
        <p:spPr>
          <a:xfrm>
            <a:off x="720000" y="2199800"/>
            <a:ext cx="1979400" cy="411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IBM Plex Mono"/>
              <a:buNone/>
              <a:defRPr sz="1800" b="1">
                <a:solidFill>
                  <a:schemeClr val="dk1"/>
                </a:solidFill>
                <a:latin typeface="IBM Plex Mono"/>
                <a:ea typeface="IBM Plex Mono"/>
                <a:cs typeface="IBM Plex Mono"/>
                <a:sym typeface="IBM Plex Mono"/>
              </a:defRPr>
            </a:lvl1pPr>
            <a:lvl2pPr lvl="1" algn="ctr" rtl="0">
              <a:lnSpc>
                <a:spcPct val="100000"/>
              </a:lnSpc>
              <a:spcBef>
                <a:spcPts val="0"/>
              </a:spcBef>
              <a:spcAft>
                <a:spcPts val="0"/>
              </a:spcAft>
              <a:buSzPts val="2400"/>
              <a:buFont typeface="IBM Plex Mono"/>
              <a:buNone/>
              <a:defRPr sz="2400" b="1">
                <a:latin typeface="IBM Plex Mono"/>
                <a:ea typeface="IBM Plex Mono"/>
                <a:cs typeface="IBM Plex Mono"/>
                <a:sym typeface="IBM Plex Mono"/>
              </a:defRPr>
            </a:lvl2pPr>
            <a:lvl3pPr lvl="2" algn="ctr" rtl="0">
              <a:lnSpc>
                <a:spcPct val="100000"/>
              </a:lnSpc>
              <a:spcBef>
                <a:spcPts val="0"/>
              </a:spcBef>
              <a:spcAft>
                <a:spcPts val="0"/>
              </a:spcAft>
              <a:buSzPts val="2400"/>
              <a:buFont typeface="IBM Plex Mono"/>
              <a:buNone/>
              <a:defRPr sz="2400" b="1">
                <a:latin typeface="IBM Plex Mono"/>
                <a:ea typeface="IBM Plex Mono"/>
                <a:cs typeface="IBM Plex Mono"/>
                <a:sym typeface="IBM Plex Mono"/>
              </a:defRPr>
            </a:lvl3pPr>
            <a:lvl4pPr lvl="3" algn="ctr" rtl="0">
              <a:lnSpc>
                <a:spcPct val="100000"/>
              </a:lnSpc>
              <a:spcBef>
                <a:spcPts val="0"/>
              </a:spcBef>
              <a:spcAft>
                <a:spcPts val="0"/>
              </a:spcAft>
              <a:buSzPts val="2400"/>
              <a:buFont typeface="IBM Plex Mono"/>
              <a:buNone/>
              <a:defRPr sz="2400" b="1">
                <a:latin typeface="IBM Plex Mono"/>
                <a:ea typeface="IBM Plex Mono"/>
                <a:cs typeface="IBM Plex Mono"/>
                <a:sym typeface="IBM Plex Mono"/>
              </a:defRPr>
            </a:lvl4pPr>
            <a:lvl5pPr lvl="4" algn="ctr" rtl="0">
              <a:lnSpc>
                <a:spcPct val="100000"/>
              </a:lnSpc>
              <a:spcBef>
                <a:spcPts val="0"/>
              </a:spcBef>
              <a:spcAft>
                <a:spcPts val="0"/>
              </a:spcAft>
              <a:buSzPts val="2400"/>
              <a:buFont typeface="IBM Plex Mono"/>
              <a:buNone/>
              <a:defRPr sz="2400" b="1">
                <a:latin typeface="IBM Plex Mono"/>
                <a:ea typeface="IBM Plex Mono"/>
                <a:cs typeface="IBM Plex Mono"/>
                <a:sym typeface="IBM Plex Mono"/>
              </a:defRPr>
            </a:lvl5pPr>
            <a:lvl6pPr lvl="5" algn="ctr" rtl="0">
              <a:lnSpc>
                <a:spcPct val="100000"/>
              </a:lnSpc>
              <a:spcBef>
                <a:spcPts val="0"/>
              </a:spcBef>
              <a:spcAft>
                <a:spcPts val="0"/>
              </a:spcAft>
              <a:buSzPts val="2400"/>
              <a:buFont typeface="IBM Plex Mono"/>
              <a:buNone/>
              <a:defRPr sz="2400" b="1">
                <a:latin typeface="IBM Plex Mono"/>
                <a:ea typeface="IBM Plex Mono"/>
                <a:cs typeface="IBM Plex Mono"/>
                <a:sym typeface="IBM Plex Mono"/>
              </a:defRPr>
            </a:lvl6pPr>
            <a:lvl7pPr lvl="6" algn="ctr" rtl="0">
              <a:lnSpc>
                <a:spcPct val="100000"/>
              </a:lnSpc>
              <a:spcBef>
                <a:spcPts val="0"/>
              </a:spcBef>
              <a:spcAft>
                <a:spcPts val="0"/>
              </a:spcAft>
              <a:buSzPts val="2400"/>
              <a:buFont typeface="IBM Plex Mono"/>
              <a:buNone/>
              <a:defRPr sz="2400" b="1">
                <a:latin typeface="IBM Plex Mono"/>
                <a:ea typeface="IBM Plex Mono"/>
                <a:cs typeface="IBM Plex Mono"/>
                <a:sym typeface="IBM Plex Mono"/>
              </a:defRPr>
            </a:lvl7pPr>
            <a:lvl8pPr lvl="7" algn="ctr" rtl="0">
              <a:lnSpc>
                <a:spcPct val="100000"/>
              </a:lnSpc>
              <a:spcBef>
                <a:spcPts val="0"/>
              </a:spcBef>
              <a:spcAft>
                <a:spcPts val="0"/>
              </a:spcAft>
              <a:buSzPts val="2400"/>
              <a:buFont typeface="IBM Plex Mono"/>
              <a:buNone/>
              <a:defRPr sz="2400" b="1">
                <a:latin typeface="IBM Plex Mono"/>
                <a:ea typeface="IBM Plex Mono"/>
                <a:cs typeface="IBM Plex Mono"/>
                <a:sym typeface="IBM Plex Mono"/>
              </a:defRPr>
            </a:lvl8pPr>
            <a:lvl9pPr lvl="8" algn="ctr" rtl="0">
              <a:lnSpc>
                <a:spcPct val="100000"/>
              </a:lnSpc>
              <a:spcBef>
                <a:spcPts val="0"/>
              </a:spcBef>
              <a:spcAft>
                <a:spcPts val="0"/>
              </a:spcAft>
              <a:buSzPts val="2400"/>
              <a:buFont typeface="IBM Plex Mono"/>
              <a:buNone/>
              <a:defRPr sz="2400" b="1">
                <a:latin typeface="IBM Plex Mono"/>
                <a:ea typeface="IBM Plex Mono"/>
                <a:cs typeface="IBM Plex Mono"/>
                <a:sym typeface="IBM Plex Mono"/>
              </a:defRPr>
            </a:lvl9pPr>
          </a:lstStyle>
          <a:p>
            <a:endParaRPr/>
          </a:p>
        </p:txBody>
      </p:sp>
      <p:sp>
        <p:nvSpPr>
          <p:cNvPr id="241" name="Google Shape;241;p28"/>
          <p:cNvSpPr txBox="1">
            <a:spLocks noGrp="1"/>
          </p:cNvSpPr>
          <p:nvPr>
            <p:ph type="subTitle" idx="5"/>
          </p:nvPr>
        </p:nvSpPr>
        <p:spPr>
          <a:xfrm>
            <a:off x="3588651" y="2199800"/>
            <a:ext cx="1979400" cy="411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IBM Plex Mono"/>
              <a:buNone/>
              <a:defRPr sz="1800" b="1">
                <a:solidFill>
                  <a:schemeClr val="dk1"/>
                </a:solidFill>
                <a:latin typeface="IBM Plex Mono"/>
                <a:ea typeface="IBM Plex Mono"/>
                <a:cs typeface="IBM Plex Mono"/>
                <a:sym typeface="IBM Plex Mono"/>
              </a:defRPr>
            </a:lvl1pPr>
            <a:lvl2pPr lvl="1" algn="ctr" rtl="0">
              <a:lnSpc>
                <a:spcPct val="100000"/>
              </a:lnSpc>
              <a:spcBef>
                <a:spcPts val="0"/>
              </a:spcBef>
              <a:spcAft>
                <a:spcPts val="0"/>
              </a:spcAft>
              <a:buSzPts val="2400"/>
              <a:buFont typeface="IBM Plex Mono"/>
              <a:buNone/>
              <a:defRPr sz="2400" b="1">
                <a:latin typeface="IBM Plex Mono"/>
                <a:ea typeface="IBM Plex Mono"/>
                <a:cs typeface="IBM Plex Mono"/>
                <a:sym typeface="IBM Plex Mono"/>
              </a:defRPr>
            </a:lvl2pPr>
            <a:lvl3pPr lvl="2" algn="ctr" rtl="0">
              <a:lnSpc>
                <a:spcPct val="100000"/>
              </a:lnSpc>
              <a:spcBef>
                <a:spcPts val="0"/>
              </a:spcBef>
              <a:spcAft>
                <a:spcPts val="0"/>
              </a:spcAft>
              <a:buSzPts val="2400"/>
              <a:buFont typeface="IBM Plex Mono"/>
              <a:buNone/>
              <a:defRPr sz="2400" b="1">
                <a:latin typeface="IBM Plex Mono"/>
                <a:ea typeface="IBM Plex Mono"/>
                <a:cs typeface="IBM Plex Mono"/>
                <a:sym typeface="IBM Plex Mono"/>
              </a:defRPr>
            </a:lvl3pPr>
            <a:lvl4pPr lvl="3" algn="ctr" rtl="0">
              <a:lnSpc>
                <a:spcPct val="100000"/>
              </a:lnSpc>
              <a:spcBef>
                <a:spcPts val="0"/>
              </a:spcBef>
              <a:spcAft>
                <a:spcPts val="0"/>
              </a:spcAft>
              <a:buSzPts val="2400"/>
              <a:buFont typeface="IBM Plex Mono"/>
              <a:buNone/>
              <a:defRPr sz="2400" b="1">
                <a:latin typeface="IBM Plex Mono"/>
                <a:ea typeface="IBM Plex Mono"/>
                <a:cs typeface="IBM Plex Mono"/>
                <a:sym typeface="IBM Plex Mono"/>
              </a:defRPr>
            </a:lvl4pPr>
            <a:lvl5pPr lvl="4" algn="ctr" rtl="0">
              <a:lnSpc>
                <a:spcPct val="100000"/>
              </a:lnSpc>
              <a:spcBef>
                <a:spcPts val="0"/>
              </a:spcBef>
              <a:spcAft>
                <a:spcPts val="0"/>
              </a:spcAft>
              <a:buSzPts val="2400"/>
              <a:buFont typeface="IBM Plex Mono"/>
              <a:buNone/>
              <a:defRPr sz="2400" b="1">
                <a:latin typeface="IBM Plex Mono"/>
                <a:ea typeface="IBM Plex Mono"/>
                <a:cs typeface="IBM Plex Mono"/>
                <a:sym typeface="IBM Plex Mono"/>
              </a:defRPr>
            </a:lvl5pPr>
            <a:lvl6pPr lvl="5" algn="ctr" rtl="0">
              <a:lnSpc>
                <a:spcPct val="100000"/>
              </a:lnSpc>
              <a:spcBef>
                <a:spcPts val="0"/>
              </a:spcBef>
              <a:spcAft>
                <a:spcPts val="0"/>
              </a:spcAft>
              <a:buSzPts val="2400"/>
              <a:buFont typeface="IBM Plex Mono"/>
              <a:buNone/>
              <a:defRPr sz="2400" b="1">
                <a:latin typeface="IBM Plex Mono"/>
                <a:ea typeface="IBM Plex Mono"/>
                <a:cs typeface="IBM Plex Mono"/>
                <a:sym typeface="IBM Plex Mono"/>
              </a:defRPr>
            </a:lvl6pPr>
            <a:lvl7pPr lvl="6" algn="ctr" rtl="0">
              <a:lnSpc>
                <a:spcPct val="100000"/>
              </a:lnSpc>
              <a:spcBef>
                <a:spcPts val="0"/>
              </a:spcBef>
              <a:spcAft>
                <a:spcPts val="0"/>
              </a:spcAft>
              <a:buSzPts val="2400"/>
              <a:buFont typeface="IBM Plex Mono"/>
              <a:buNone/>
              <a:defRPr sz="2400" b="1">
                <a:latin typeface="IBM Plex Mono"/>
                <a:ea typeface="IBM Plex Mono"/>
                <a:cs typeface="IBM Plex Mono"/>
                <a:sym typeface="IBM Plex Mono"/>
              </a:defRPr>
            </a:lvl7pPr>
            <a:lvl8pPr lvl="7" algn="ctr" rtl="0">
              <a:lnSpc>
                <a:spcPct val="100000"/>
              </a:lnSpc>
              <a:spcBef>
                <a:spcPts val="0"/>
              </a:spcBef>
              <a:spcAft>
                <a:spcPts val="0"/>
              </a:spcAft>
              <a:buSzPts val="2400"/>
              <a:buFont typeface="IBM Plex Mono"/>
              <a:buNone/>
              <a:defRPr sz="2400" b="1">
                <a:latin typeface="IBM Plex Mono"/>
                <a:ea typeface="IBM Plex Mono"/>
                <a:cs typeface="IBM Plex Mono"/>
                <a:sym typeface="IBM Plex Mono"/>
              </a:defRPr>
            </a:lvl8pPr>
            <a:lvl9pPr lvl="8" algn="ctr" rtl="0">
              <a:lnSpc>
                <a:spcPct val="100000"/>
              </a:lnSpc>
              <a:spcBef>
                <a:spcPts val="0"/>
              </a:spcBef>
              <a:spcAft>
                <a:spcPts val="0"/>
              </a:spcAft>
              <a:buSzPts val="2400"/>
              <a:buFont typeface="IBM Plex Mono"/>
              <a:buNone/>
              <a:defRPr sz="2400" b="1">
                <a:latin typeface="IBM Plex Mono"/>
                <a:ea typeface="IBM Plex Mono"/>
                <a:cs typeface="IBM Plex Mono"/>
                <a:sym typeface="IBM Plex Mono"/>
              </a:defRPr>
            </a:lvl9pPr>
          </a:lstStyle>
          <a:p>
            <a:endParaRPr/>
          </a:p>
        </p:txBody>
      </p:sp>
      <p:sp>
        <p:nvSpPr>
          <p:cNvPr id="242" name="Google Shape;242;p28"/>
          <p:cNvSpPr txBox="1">
            <a:spLocks noGrp="1"/>
          </p:cNvSpPr>
          <p:nvPr>
            <p:ph type="subTitle" idx="6"/>
          </p:nvPr>
        </p:nvSpPr>
        <p:spPr>
          <a:xfrm>
            <a:off x="6444603" y="2199800"/>
            <a:ext cx="1979400" cy="411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IBM Plex Mono"/>
              <a:buNone/>
              <a:defRPr sz="1800" b="1">
                <a:solidFill>
                  <a:schemeClr val="dk1"/>
                </a:solidFill>
                <a:latin typeface="IBM Plex Mono"/>
                <a:ea typeface="IBM Plex Mono"/>
                <a:cs typeface="IBM Plex Mono"/>
                <a:sym typeface="IBM Plex Mono"/>
              </a:defRPr>
            </a:lvl1pPr>
            <a:lvl2pPr lvl="1" algn="ctr" rtl="0">
              <a:lnSpc>
                <a:spcPct val="100000"/>
              </a:lnSpc>
              <a:spcBef>
                <a:spcPts val="0"/>
              </a:spcBef>
              <a:spcAft>
                <a:spcPts val="0"/>
              </a:spcAft>
              <a:buSzPts val="2400"/>
              <a:buFont typeface="IBM Plex Mono"/>
              <a:buNone/>
              <a:defRPr sz="2400" b="1">
                <a:latin typeface="IBM Plex Mono"/>
                <a:ea typeface="IBM Plex Mono"/>
                <a:cs typeface="IBM Plex Mono"/>
                <a:sym typeface="IBM Plex Mono"/>
              </a:defRPr>
            </a:lvl2pPr>
            <a:lvl3pPr lvl="2" algn="ctr" rtl="0">
              <a:lnSpc>
                <a:spcPct val="100000"/>
              </a:lnSpc>
              <a:spcBef>
                <a:spcPts val="0"/>
              </a:spcBef>
              <a:spcAft>
                <a:spcPts val="0"/>
              </a:spcAft>
              <a:buSzPts val="2400"/>
              <a:buFont typeface="IBM Plex Mono"/>
              <a:buNone/>
              <a:defRPr sz="2400" b="1">
                <a:latin typeface="IBM Plex Mono"/>
                <a:ea typeface="IBM Plex Mono"/>
                <a:cs typeface="IBM Plex Mono"/>
                <a:sym typeface="IBM Plex Mono"/>
              </a:defRPr>
            </a:lvl3pPr>
            <a:lvl4pPr lvl="3" algn="ctr" rtl="0">
              <a:lnSpc>
                <a:spcPct val="100000"/>
              </a:lnSpc>
              <a:spcBef>
                <a:spcPts val="0"/>
              </a:spcBef>
              <a:spcAft>
                <a:spcPts val="0"/>
              </a:spcAft>
              <a:buSzPts val="2400"/>
              <a:buFont typeface="IBM Plex Mono"/>
              <a:buNone/>
              <a:defRPr sz="2400" b="1">
                <a:latin typeface="IBM Plex Mono"/>
                <a:ea typeface="IBM Plex Mono"/>
                <a:cs typeface="IBM Plex Mono"/>
                <a:sym typeface="IBM Plex Mono"/>
              </a:defRPr>
            </a:lvl4pPr>
            <a:lvl5pPr lvl="4" algn="ctr" rtl="0">
              <a:lnSpc>
                <a:spcPct val="100000"/>
              </a:lnSpc>
              <a:spcBef>
                <a:spcPts val="0"/>
              </a:spcBef>
              <a:spcAft>
                <a:spcPts val="0"/>
              </a:spcAft>
              <a:buSzPts val="2400"/>
              <a:buFont typeface="IBM Plex Mono"/>
              <a:buNone/>
              <a:defRPr sz="2400" b="1">
                <a:latin typeface="IBM Plex Mono"/>
                <a:ea typeface="IBM Plex Mono"/>
                <a:cs typeface="IBM Plex Mono"/>
                <a:sym typeface="IBM Plex Mono"/>
              </a:defRPr>
            </a:lvl5pPr>
            <a:lvl6pPr lvl="5" algn="ctr" rtl="0">
              <a:lnSpc>
                <a:spcPct val="100000"/>
              </a:lnSpc>
              <a:spcBef>
                <a:spcPts val="0"/>
              </a:spcBef>
              <a:spcAft>
                <a:spcPts val="0"/>
              </a:spcAft>
              <a:buSzPts val="2400"/>
              <a:buFont typeface="IBM Plex Mono"/>
              <a:buNone/>
              <a:defRPr sz="2400" b="1">
                <a:latin typeface="IBM Plex Mono"/>
                <a:ea typeface="IBM Plex Mono"/>
                <a:cs typeface="IBM Plex Mono"/>
                <a:sym typeface="IBM Plex Mono"/>
              </a:defRPr>
            </a:lvl6pPr>
            <a:lvl7pPr lvl="6" algn="ctr" rtl="0">
              <a:lnSpc>
                <a:spcPct val="100000"/>
              </a:lnSpc>
              <a:spcBef>
                <a:spcPts val="0"/>
              </a:spcBef>
              <a:spcAft>
                <a:spcPts val="0"/>
              </a:spcAft>
              <a:buSzPts val="2400"/>
              <a:buFont typeface="IBM Plex Mono"/>
              <a:buNone/>
              <a:defRPr sz="2400" b="1">
                <a:latin typeface="IBM Plex Mono"/>
                <a:ea typeface="IBM Plex Mono"/>
                <a:cs typeface="IBM Plex Mono"/>
                <a:sym typeface="IBM Plex Mono"/>
              </a:defRPr>
            </a:lvl7pPr>
            <a:lvl8pPr lvl="7" algn="ctr" rtl="0">
              <a:lnSpc>
                <a:spcPct val="100000"/>
              </a:lnSpc>
              <a:spcBef>
                <a:spcPts val="0"/>
              </a:spcBef>
              <a:spcAft>
                <a:spcPts val="0"/>
              </a:spcAft>
              <a:buSzPts val="2400"/>
              <a:buFont typeface="IBM Plex Mono"/>
              <a:buNone/>
              <a:defRPr sz="2400" b="1">
                <a:latin typeface="IBM Plex Mono"/>
                <a:ea typeface="IBM Plex Mono"/>
                <a:cs typeface="IBM Plex Mono"/>
                <a:sym typeface="IBM Plex Mono"/>
              </a:defRPr>
            </a:lvl8pPr>
            <a:lvl9pPr lvl="8" algn="ctr" rtl="0">
              <a:lnSpc>
                <a:spcPct val="100000"/>
              </a:lnSpc>
              <a:spcBef>
                <a:spcPts val="0"/>
              </a:spcBef>
              <a:spcAft>
                <a:spcPts val="0"/>
              </a:spcAft>
              <a:buSzPts val="2400"/>
              <a:buFont typeface="IBM Plex Mono"/>
              <a:buNone/>
              <a:defRPr sz="2400" b="1">
                <a:latin typeface="IBM Plex Mono"/>
                <a:ea typeface="IBM Plex Mono"/>
                <a:cs typeface="IBM Plex Mono"/>
                <a:sym typeface="IBM Plex Mono"/>
              </a:defRPr>
            </a:lvl9pPr>
          </a:lstStyle>
          <a:p>
            <a:endParaRPr/>
          </a:p>
        </p:txBody>
      </p:sp>
      <p:grpSp>
        <p:nvGrpSpPr>
          <p:cNvPr id="243" name="Google Shape;243;p28"/>
          <p:cNvGrpSpPr/>
          <p:nvPr/>
        </p:nvGrpSpPr>
        <p:grpSpPr>
          <a:xfrm>
            <a:off x="5873750" y="224313"/>
            <a:ext cx="2940050" cy="224425"/>
            <a:chOff x="5873750" y="224313"/>
            <a:chExt cx="2940050" cy="224425"/>
          </a:xfrm>
        </p:grpSpPr>
        <p:cxnSp>
          <p:nvCxnSpPr>
            <p:cNvPr id="244" name="Google Shape;244;p28"/>
            <p:cNvCxnSpPr/>
            <p:nvPr/>
          </p:nvCxnSpPr>
          <p:spPr>
            <a:xfrm>
              <a:off x="5873750" y="290288"/>
              <a:ext cx="1981200" cy="0"/>
            </a:xfrm>
            <a:prstGeom prst="straightConnector1">
              <a:avLst/>
            </a:prstGeom>
            <a:noFill/>
            <a:ln w="9525" cap="flat" cmpd="sng">
              <a:solidFill>
                <a:schemeClr val="accent1"/>
              </a:solidFill>
              <a:prstDash val="solid"/>
              <a:round/>
              <a:headEnd type="oval" w="med" len="med"/>
              <a:tailEnd type="none" w="med" len="med"/>
            </a:ln>
          </p:spPr>
        </p:cxnSp>
        <p:sp>
          <p:nvSpPr>
            <p:cNvPr id="245" name="Google Shape;245;p28"/>
            <p:cNvSpPr/>
            <p:nvPr/>
          </p:nvSpPr>
          <p:spPr>
            <a:xfrm rot="10800000">
              <a:off x="6800850" y="224313"/>
              <a:ext cx="2012950" cy="224425"/>
            </a:xfrm>
            <a:custGeom>
              <a:avLst/>
              <a:gdLst/>
              <a:ahLst/>
              <a:cxnLst/>
              <a:rect l="l" t="t" r="r" b="b"/>
              <a:pathLst>
                <a:path w="80518" h="8977" extrusionOk="0">
                  <a:moveTo>
                    <a:pt x="0" y="8977"/>
                  </a:moveTo>
                  <a:lnTo>
                    <a:pt x="36830" y="8977"/>
                  </a:lnTo>
                  <a:lnTo>
                    <a:pt x="42013" y="0"/>
                  </a:lnTo>
                  <a:lnTo>
                    <a:pt x="70358" y="0"/>
                  </a:lnTo>
                  <a:lnTo>
                    <a:pt x="80518" y="0"/>
                  </a:lnTo>
                </a:path>
              </a:pathLst>
            </a:custGeom>
            <a:noFill/>
            <a:ln w="9525" cap="flat" cmpd="sng">
              <a:solidFill>
                <a:schemeClr val="lt2"/>
              </a:solidFill>
              <a:prstDash val="solid"/>
              <a:round/>
              <a:headEnd type="none" w="med" len="med"/>
              <a:tailEnd type="oval" w="med" len="med"/>
            </a:ln>
          </p:spPr>
        </p:sp>
      </p:grpSp>
      <p:grpSp>
        <p:nvGrpSpPr>
          <p:cNvPr id="246" name="Google Shape;246;p28"/>
          <p:cNvGrpSpPr/>
          <p:nvPr/>
        </p:nvGrpSpPr>
        <p:grpSpPr>
          <a:xfrm>
            <a:off x="3124200" y="4610350"/>
            <a:ext cx="3549651" cy="387101"/>
            <a:chOff x="3124200" y="4610350"/>
            <a:chExt cx="3549651" cy="387101"/>
          </a:xfrm>
        </p:grpSpPr>
        <p:pic>
          <p:nvPicPr>
            <p:cNvPr id="247" name="Google Shape;247;p28"/>
            <p:cNvPicPr preferRelativeResize="0"/>
            <p:nvPr/>
          </p:nvPicPr>
          <p:blipFill rotWithShape="1">
            <a:blip r:embed="rId2">
              <a:alphaModFix/>
            </a:blip>
            <a:srcRect t="58031" b="6290"/>
            <a:stretch/>
          </p:blipFill>
          <p:spPr>
            <a:xfrm>
              <a:off x="4245892" y="4610350"/>
              <a:ext cx="2427959" cy="387101"/>
            </a:xfrm>
            <a:prstGeom prst="rect">
              <a:avLst/>
            </a:prstGeom>
            <a:noFill/>
            <a:ln>
              <a:noFill/>
            </a:ln>
          </p:spPr>
        </p:pic>
        <p:pic>
          <p:nvPicPr>
            <p:cNvPr id="248" name="Google Shape;248;p28"/>
            <p:cNvPicPr preferRelativeResize="0"/>
            <p:nvPr/>
          </p:nvPicPr>
          <p:blipFill rotWithShape="1">
            <a:blip r:embed="rId3">
              <a:alphaModFix/>
            </a:blip>
            <a:srcRect l="23295" t="76293"/>
            <a:stretch/>
          </p:blipFill>
          <p:spPr>
            <a:xfrm rot="10800000">
              <a:off x="3124200" y="4639375"/>
              <a:ext cx="1505849" cy="329075"/>
            </a:xfrm>
            <a:prstGeom prst="rect">
              <a:avLst/>
            </a:prstGeom>
            <a:noFill/>
            <a:ln>
              <a:noFill/>
            </a:ln>
          </p:spPr>
        </p:pic>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319"/>
        <p:cNvGrpSpPr/>
        <p:nvPr/>
      </p:nvGrpSpPr>
      <p:grpSpPr>
        <a:xfrm>
          <a:off x="0" y="0"/>
          <a:ext cx="0" cy="0"/>
          <a:chOff x="0" y="0"/>
          <a:chExt cx="0" cy="0"/>
        </a:xfrm>
      </p:grpSpPr>
      <p:sp>
        <p:nvSpPr>
          <p:cNvPr id="320" name="Google Shape;320;p33"/>
          <p:cNvSpPr/>
          <p:nvPr/>
        </p:nvSpPr>
        <p:spPr>
          <a:xfrm>
            <a:off x="182700" y="151650"/>
            <a:ext cx="8778600" cy="4840200"/>
          </a:xfrm>
          <a:prstGeom prst="snip1Rect">
            <a:avLst>
              <a:gd name="adj" fmla="val 4489"/>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chivo"/>
              <a:ea typeface="Archivo"/>
              <a:cs typeface="Archivo"/>
              <a:sym typeface="Archivo"/>
            </a:endParaRPr>
          </a:p>
        </p:txBody>
      </p:sp>
      <p:sp>
        <p:nvSpPr>
          <p:cNvPr id="321" name="Google Shape;321;p33"/>
          <p:cNvSpPr txBox="1">
            <a:spLocks noGrp="1"/>
          </p:cNvSpPr>
          <p:nvPr>
            <p:ph type="title" hasCustomPrompt="1"/>
          </p:nvPr>
        </p:nvSpPr>
        <p:spPr>
          <a:xfrm>
            <a:off x="804175" y="1316575"/>
            <a:ext cx="3291600" cy="696600"/>
          </a:xfrm>
          <a:prstGeom prst="rect">
            <a:avLst/>
          </a:prstGeom>
          <a:noFill/>
          <a:ln w="9525" cap="flat" cmpd="sng">
            <a:solidFill>
              <a:schemeClr val="accent3"/>
            </a:solidFill>
            <a:prstDash val="solid"/>
            <a:round/>
            <a:headEnd type="none" w="sm" len="sm"/>
            <a:tailEnd type="none" w="sm" len="sm"/>
          </a:ln>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3500">
                <a:solidFill>
                  <a:schemeClr val="accent3"/>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322" name="Google Shape;322;p33"/>
          <p:cNvSpPr txBox="1">
            <a:spLocks noGrp="1"/>
          </p:cNvSpPr>
          <p:nvPr>
            <p:ph type="subTitle" idx="1"/>
          </p:nvPr>
        </p:nvSpPr>
        <p:spPr>
          <a:xfrm>
            <a:off x="713225" y="2013175"/>
            <a:ext cx="3382500" cy="4059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400"/>
              <a:buNone/>
              <a:defRPr sz="15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323" name="Google Shape;323;p33"/>
          <p:cNvSpPr txBox="1">
            <a:spLocks noGrp="1"/>
          </p:cNvSpPr>
          <p:nvPr>
            <p:ph type="title" idx="2" hasCustomPrompt="1"/>
          </p:nvPr>
        </p:nvSpPr>
        <p:spPr>
          <a:xfrm>
            <a:off x="5139225" y="1316575"/>
            <a:ext cx="3291600" cy="696600"/>
          </a:xfrm>
          <a:prstGeom prst="rect">
            <a:avLst/>
          </a:prstGeom>
          <a:noFill/>
          <a:ln w="9525" cap="flat" cmpd="sng">
            <a:solidFill>
              <a:schemeClr val="accent3"/>
            </a:solidFill>
            <a:prstDash val="solid"/>
            <a:round/>
            <a:headEnd type="none" w="sm" len="sm"/>
            <a:tailEnd type="none" w="sm" len="sm"/>
          </a:ln>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3500">
                <a:solidFill>
                  <a:schemeClr val="accent3"/>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324" name="Google Shape;324;p33"/>
          <p:cNvSpPr txBox="1">
            <a:spLocks noGrp="1"/>
          </p:cNvSpPr>
          <p:nvPr>
            <p:ph type="subTitle" idx="3"/>
          </p:nvPr>
        </p:nvSpPr>
        <p:spPr>
          <a:xfrm>
            <a:off x="5048275" y="2013272"/>
            <a:ext cx="3382500" cy="4059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400"/>
              <a:buNone/>
              <a:defRPr sz="15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325" name="Google Shape;325;p33"/>
          <p:cNvSpPr txBox="1">
            <a:spLocks noGrp="1"/>
          </p:cNvSpPr>
          <p:nvPr>
            <p:ph type="title" idx="4" hasCustomPrompt="1"/>
          </p:nvPr>
        </p:nvSpPr>
        <p:spPr>
          <a:xfrm>
            <a:off x="2971700" y="3093075"/>
            <a:ext cx="3291600" cy="696600"/>
          </a:xfrm>
          <a:prstGeom prst="rect">
            <a:avLst/>
          </a:prstGeom>
          <a:noFill/>
          <a:ln w="9525" cap="flat" cmpd="sng">
            <a:solidFill>
              <a:schemeClr val="accent3"/>
            </a:solidFill>
            <a:prstDash val="solid"/>
            <a:round/>
            <a:headEnd type="none" w="sm" len="sm"/>
            <a:tailEnd type="none" w="sm" len="sm"/>
          </a:ln>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3500">
                <a:solidFill>
                  <a:schemeClr val="accent3"/>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326" name="Google Shape;326;p33"/>
          <p:cNvSpPr txBox="1">
            <a:spLocks noGrp="1"/>
          </p:cNvSpPr>
          <p:nvPr>
            <p:ph type="subTitle" idx="5"/>
          </p:nvPr>
        </p:nvSpPr>
        <p:spPr>
          <a:xfrm>
            <a:off x="2880750" y="3789575"/>
            <a:ext cx="3382500" cy="4059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400"/>
              <a:buNone/>
              <a:defRPr sz="15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grpSp>
        <p:nvGrpSpPr>
          <p:cNvPr id="327" name="Google Shape;327;p33"/>
          <p:cNvGrpSpPr/>
          <p:nvPr/>
        </p:nvGrpSpPr>
        <p:grpSpPr>
          <a:xfrm>
            <a:off x="86054" y="195425"/>
            <a:ext cx="9328220" cy="5671925"/>
            <a:chOff x="86054" y="195425"/>
            <a:chExt cx="9328220" cy="5671925"/>
          </a:xfrm>
        </p:grpSpPr>
        <p:pic>
          <p:nvPicPr>
            <p:cNvPr id="328" name="Google Shape;328;p33"/>
            <p:cNvPicPr preferRelativeResize="0"/>
            <p:nvPr/>
          </p:nvPicPr>
          <p:blipFill>
            <a:blip r:embed="rId2">
              <a:alphaModFix/>
            </a:blip>
            <a:stretch>
              <a:fillRect/>
            </a:stretch>
          </p:blipFill>
          <p:spPr>
            <a:xfrm rot="10800000">
              <a:off x="6918712" y="195425"/>
              <a:ext cx="1963202" cy="1388125"/>
            </a:xfrm>
            <a:prstGeom prst="rect">
              <a:avLst/>
            </a:prstGeom>
            <a:noFill/>
            <a:ln>
              <a:noFill/>
            </a:ln>
          </p:spPr>
        </p:pic>
        <p:grpSp>
          <p:nvGrpSpPr>
            <p:cNvPr id="329" name="Google Shape;329;p33"/>
            <p:cNvGrpSpPr/>
            <p:nvPr/>
          </p:nvGrpSpPr>
          <p:grpSpPr>
            <a:xfrm>
              <a:off x="86054" y="2749676"/>
              <a:ext cx="9328220" cy="3117675"/>
              <a:chOff x="86054" y="2749676"/>
              <a:chExt cx="9328220" cy="3117675"/>
            </a:xfrm>
          </p:grpSpPr>
          <p:grpSp>
            <p:nvGrpSpPr>
              <p:cNvPr id="330" name="Google Shape;330;p33"/>
              <p:cNvGrpSpPr/>
              <p:nvPr/>
            </p:nvGrpSpPr>
            <p:grpSpPr>
              <a:xfrm>
                <a:off x="86054" y="2749676"/>
                <a:ext cx="783476" cy="2561750"/>
                <a:chOff x="86054" y="2749676"/>
                <a:chExt cx="783476" cy="2561750"/>
              </a:xfrm>
            </p:grpSpPr>
            <p:pic>
              <p:nvPicPr>
                <p:cNvPr id="331" name="Google Shape;331;p33"/>
                <p:cNvPicPr preferRelativeResize="0"/>
                <p:nvPr/>
              </p:nvPicPr>
              <p:blipFill rotWithShape="1">
                <a:blip r:embed="rId3">
                  <a:alphaModFix/>
                </a:blip>
                <a:srcRect l="24216" t="59301" r="26811"/>
                <a:stretch/>
              </p:blipFill>
              <p:spPr>
                <a:xfrm rot="5400000">
                  <a:off x="-360384" y="4081512"/>
                  <a:ext cx="1676350" cy="783476"/>
                </a:xfrm>
                <a:prstGeom prst="rect">
                  <a:avLst/>
                </a:prstGeom>
                <a:noFill/>
                <a:ln>
                  <a:noFill/>
                </a:ln>
              </p:spPr>
            </p:pic>
            <p:pic>
              <p:nvPicPr>
                <p:cNvPr id="332" name="Google Shape;332;p33"/>
                <p:cNvPicPr preferRelativeResize="0"/>
                <p:nvPr/>
              </p:nvPicPr>
              <p:blipFill>
                <a:blip r:embed="rId4">
                  <a:alphaModFix/>
                </a:blip>
                <a:stretch>
                  <a:fillRect/>
                </a:stretch>
              </p:blipFill>
              <p:spPr>
                <a:xfrm rot="5400000">
                  <a:off x="-712699" y="3752096"/>
                  <a:ext cx="2467774" cy="462933"/>
                </a:xfrm>
                <a:prstGeom prst="rect">
                  <a:avLst/>
                </a:prstGeom>
                <a:noFill/>
                <a:ln>
                  <a:noFill/>
                </a:ln>
              </p:spPr>
            </p:pic>
          </p:grpSp>
          <p:pic>
            <p:nvPicPr>
              <p:cNvPr id="333" name="Google Shape;333;p33"/>
              <p:cNvPicPr preferRelativeResize="0"/>
              <p:nvPr/>
            </p:nvPicPr>
            <p:blipFill>
              <a:blip r:embed="rId5">
                <a:alphaModFix/>
              </a:blip>
              <a:stretch>
                <a:fillRect/>
              </a:stretch>
            </p:blipFill>
            <p:spPr>
              <a:xfrm rot="3600003">
                <a:off x="7328409" y="3752730"/>
                <a:ext cx="1729979" cy="1820688"/>
              </a:xfrm>
              <a:prstGeom prst="rect">
                <a:avLst/>
              </a:prstGeom>
              <a:noFill/>
              <a:ln>
                <a:noFill/>
              </a:ln>
            </p:spPr>
          </p:pic>
        </p:grpSp>
      </p:grpSp>
      <p:grpSp>
        <p:nvGrpSpPr>
          <p:cNvPr id="334" name="Google Shape;334;p33"/>
          <p:cNvGrpSpPr/>
          <p:nvPr/>
        </p:nvGrpSpPr>
        <p:grpSpPr>
          <a:xfrm>
            <a:off x="181750" y="150996"/>
            <a:ext cx="8222662" cy="5002330"/>
            <a:chOff x="181750" y="150996"/>
            <a:chExt cx="8222662" cy="5002330"/>
          </a:xfrm>
        </p:grpSpPr>
        <p:grpSp>
          <p:nvGrpSpPr>
            <p:cNvPr id="335" name="Google Shape;335;p33"/>
            <p:cNvGrpSpPr/>
            <p:nvPr/>
          </p:nvGrpSpPr>
          <p:grpSpPr>
            <a:xfrm>
              <a:off x="3429074" y="150996"/>
              <a:ext cx="4975339" cy="648905"/>
              <a:chOff x="3429074" y="150996"/>
              <a:chExt cx="4975339" cy="648905"/>
            </a:xfrm>
          </p:grpSpPr>
          <p:pic>
            <p:nvPicPr>
              <p:cNvPr id="336" name="Google Shape;336;p33"/>
              <p:cNvPicPr preferRelativeResize="0"/>
              <p:nvPr/>
            </p:nvPicPr>
            <p:blipFill rotWithShape="1">
              <a:blip r:embed="rId6">
                <a:alphaModFix/>
              </a:blip>
              <a:srcRect b="20464"/>
              <a:stretch/>
            </p:blipFill>
            <p:spPr>
              <a:xfrm rot="10800000">
                <a:off x="5074637" y="151226"/>
                <a:ext cx="3329775" cy="648675"/>
              </a:xfrm>
              <a:prstGeom prst="rect">
                <a:avLst/>
              </a:prstGeom>
              <a:noFill/>
              <a:ln>
                <a:noFill/>
              </a:ln>
            </p:spPr>
          </p:pic>
          <p:pic>
            <p:nvPicPr>
              <p:cNvPr id="337" name="Google Shape;337;p33"/>
              <p:cNvPicPr preferRelativeResize="0"/>
              <p:nvPr/>
            </p:nvPicPr>
            <p:blipFill rotWithShape="1">
              <a:blip r:embed="rId7">
                <a:alphaModFix/>
              </a:blip>
              <a:srcRect l="-6100" b="28274"/>
              <a:stretch/>
            </p:blipFill>
            <p:spPr>
              <a:xfrm rot="10800000">
                <a:off x="3429074" y="150996"/>
                <a:ext cx="2824351" cy="443325"/>
              </a:xfrm>
              <a:prstGeom prst="rect">
                <a:avLst/>
              </a:prstGeom>
              <a:noFill/>
              <a:ln>
                <a:noFill/>
              </a:ln>
            </p:spPr>
          </p:pic>
        </p:grpSp>
        <p:grpSp>
          <p:nvGrpSpPr>
            <p:cNvPr id="338" name="Google Shape;338;p33"/>
            <p:cNvGrpSpPr/>
            <p:nvPr/>
          </p:nvGrpSpPr>
          <p:grpSpPr>
            <a:xfrm>
              <a:off x="181750" y="4424875"/>
              <a:ext cx="4527701" cy="728450"/>
              <a:chOff x="181750" y="4424875"/>
              <a:chExt cx="4527701" cy="728450"/>
            </a:xfrm>
          </p:grpSpPr>
          <p:pic>
            <p:nvPicPr>
              <p:cNvPr id="339" name="Google Shape;339;p33"/>
              <p:cNvPicPr preferRelativeResize="0"/>
              <p:nvPr/>
            </p:nvPicPr>
            <p:blipFill rotWithShape="1">
              <a:blip r:embed="rId7">
                <a:alphaModFix/>
              </a:blip>
              <a:srcRect l="17239"/>
              <a:stretch/>
            </p:blipFill>
            <p:spPr>
              <a:xfrm>
                <a:off x="181750" y="4580400"/>
                <a:ext cx="2042275" cy="572925"/>
              </a:xfrm>
              <a:prstGeom prst="rect">
                <a:avLst/>
              </a:prstGeom>
              <a:noFill/>
              <a:ln>
                <a:noFill/>
              </a:ln>
            </p:spPr>
          </p:pic>
          <p:pic>
            <p:nvPicPr>
              <p:cNvPr id="340" name="Google Shape;340;p33"/>
              <p:cNvPicPr preferRelativeResize="0"/>
              <p:nvPr/>
            </p:nvPicPr>
            <p:blipFill rotWithShape="1">
              <a:blip r:embed="rId6">
                <a:alphaModFix/>
              </a:blip>
              <a:srcRect b="20464"/>
              <a:stretch/>
            </p:blipFill>
            <p:spPr>
              <a:xfrm>
                <a:off x="970175" y="4424875"/>
                <a:ext cx="3739276" cy="728450"/>
              </a:xfrm>
              <a:prstGeom prst="rect">
                <a:avLst/>
              </a:prstGeom>
              <a:noFill/>
              <a:ln>
                <a:noFill/>
              </a:ln>
            </p:spPr>
          </p:pic>
        </p:gr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CUSTOM_9">
    <p:bg>
      <p:bgPr>
        <a:solidFill>
          <a:schemeClr val="lt1"/>
        </a:solidFill>
        <a:effectLst/>
      </p:bgPr>
    </p:bg>
    <p:spTree>
      <p:nvGrpSpPr>
        <p:cNvPr id="1" name="Shape 350"/>
        <p:cNvGrpSpPr/>
        <p:nvPr/>
      </p:nvGrpSpPr>
      <p:grpSpPr>
        <a:xfrm>
          <a:off x="0" y="0"/>
          <a:ext cx="0" cy="0"/>
          <a:chOff x="0" y="0"/>
          <a:chExt cx="0" cy="0"/>
        </a:xfrm>
      </p:grpSpPr>
      <p:sp>
        <p:nvSpPr>
          <p:cNvPr id="351" name="Google Shape;351;p35"/>
          <p:cNvSpPr/>
          <p:nvPr/>
        </p:nvSpPr>
        <p:spPr>
          <a:xfrm>
            <a:off x="182700" y="151650"/>
            <a:ext cx="8778600" cy="4840200"/>
          </a:xfrm>
          <a:prstGeom prst="snip1Rect">
            <a:avLst>
              <a:gd name="adj" fmla="val 448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chivo"/>
              <a:ea typeface="Archivo"/>
              <a:cs typeface="Archivo"/>
              <a:sym typeface="Archivo"/>
            </a:endParaRPr>
          </a:p>
        </p:txBody>
      </p:sp>
      <p:grpSp>
        <p:nvGrpSpPr>
          <p:cNvPr id="352" name="Google Shape;352;p35"/>
          <p:cNvGrpSpPr/>
          <p:nvPr/>
        </p:nvGrpSpPr>
        <p:grpSpPr>
          <a:xfrm>
            <a:off x="-113450" y="-1649725"/>
            <a:ext cx="9394610" cy="8421100"/>
            <a:chOff x="-113450" y="-1649725"/>
            <a:chExt cx="9394610" cy="8421100"/>
          </a:xfrm>
        </p:grpSpPr>
        <p:grpSp>
          <p:nvGrpSpPr>
            <p:cNvPr id="353" name="Google Shape;353;p35"/>
            <p:cNvGrpSpPr/>
            <p:nvPr/>
          </p:nvGrpSpPr>
          <p:grpSpPr>
            <a:xfrm>
              <a:off x="-113450" y="-1649725"/>
              <a:ext cx="8689100" cy="5214600"/>
              <a:chOff x="-113450" y="-1649725"/>
              <a:chExt cx="8689100" cy="5214600"/>
            </a:xfrm>
          </p:grpSpPr>
          <p:sp>
            <p:nvSpPr>
              <p:cNvPr id="354" name="Google Shape;354;p35"/>
              <p:cNvSpPr/>
              <p:nvPr/>
            </p:nvSpPr>
            <p:spPr>
              <a:xfrm>
                <a:off x="-113450" y="0"/>
                <a:ext cx="363625" cy="3564875"/>
              </a:xfrm>
              <a:custGeom>
                <a:avLst/>
                <a:gdLst/>
                <a:ahLst/>
                <a:cxnLst/>
                <a:rect l="l" t="t" r="r" b="b"/>
                <a:pathLst>
                  <a:path w="14545" h="142595" extrusionOk="0">
                    <a:moveTo>
                      <a:pt x="8343" y="-1516"/>
                    </a:moveTo>
                    <a:lnTo>
                      <a:pt x="11756" y="13274"/>
                    </a:lnTo>
                    <a:lnTo>
                      <a:pt x="18393" y="13274"/>
                    </a:lnTo>
                    <a:lnTo>
                      <a:pt x="18393" y="73384"/>
                    </a:lnTo>
                    <a:lnTo>
                      <a:pt x="22888" y="81170"/>
                    </a:lnTo>
                    <a:lnTo>
                      <a:pt x="22888" y="141079"/>
                    </a:lnTo>
                  </a:path>
                </a:pathLst>
              </a:custGeom>
              <a:noFill/>
              <a:ln w="9525" cap="flat" cmpd="sng">
                <a:solidFill>
                  <a:schemeClr val="accent1"/>
                </a:solidFill>
                <a:prstDash val="solid"/>
                <a:round/>
                <a:headEnd type="none" w="med" len="med"/>
                <a:tailEnd type="oval" w="med" len="med"/>
              </a:ln>
            </p:spPr>
          </p:sp>
          <p:sp>
            <p:nvSpPr>
              <p:cNvPr id="355" name="Google Shape;355;p35"/>
              <p:cNvSpPr/>
              <p:nvPr/>
            </p:nvSpPr>
            <p:spPr>
              <a:xfrm>
                <a:off x="221725" y="-1649725"/>
                <a:ext cx="203525" cy="3086100"/>
              </a:xfrm>
              <a:custGeom>
                <a:avLst/>
                <a:gdLst/>
                <a:ahLst/>
                <a:cxnLst/>
                <a:rect l="l" t="t" r="r" b="b"/>
                <a:pathLst>
                  <a:path w="8141" h="123444" extrusionOk="0">
                    <a:moveTo>
                      <a:pt x="3010" y="0"/>
                    </a:moveTo>
                    <a:lnTo>
                      <a:pt x="3010" y="58214"/>
                    </a:lnTo>
                    <a:lnTo>
                      <a:pt x="0" y="63428"/>
                    </a:lnTo>
                    <a:lnTo>
                      <a:pt x="0" y="74522"/>
                    </a:lnTo>
                    <a:lnTo>
                      <a:pt x="8141" y="82664"/>
                    </a:lnTo>
                    <a:lnTo>
                      <a:pt x="8141" y="123444"/>
                    </a:lnTo>
                  </a:path>
                </a:pathLst>
              </a:custGeom>
              <a:noFill/>
              <a:ln w="9525" cap="flat" cmpd="sng">
                <a:solidFill>
                  <a:schemeClr val="dk1"/>
                </a:solidFill>
                <a:prstDash val="solid"/>
                <a:round/>
                <a:headEnd type="none" w="med" len="med"/>
                <a:tailEnd type="oval" w="med" len="med"/>
              </a:ln>
            </p:spPr>
          </p:sp>
          <p:sp>
            <p:nvSpPr>
              <p:cNvPr id="356" name="Google Shape;356;p35"/>
              <p:cNvSpPr/>
              <p:nvPr/>
            </p:nvSpPr>
            <p:spPr>
              <a:xfrm>
                <a:off x="0" y="237025"/>
                <a:ext cx="8575650" cy="164450"/>
              </a:xfrm>
              <a:custGeom>
                <a:avLst/>
                <a:gdLst/>
                <a:ahLst/>
                <a:cxnLst/>
                <a:rect l="l" t="t" r="r" b="b"/>
                <a:pathLst>
                  <a:path w="343026" h="6578" extrusionOk="0">
                    <a:moveTo>
                      <a:pt x="0" y="0"/>
                    </a:moveTo>
                    <a:lnTo>
                      <a:pt x="59730" y="0"/>
                    </a:lnTo>
                    <a:lnTo>
                      <a:pt x="62166" y="4219"/>
                    </a:lnTo>
                    <a:lnTo>
                      <a:pt x="149801" y="4219"/>
                    </a:lnTo>
                    <a:lnTo>
                      <a:pt x="152197" y="70"/>
                    </a:lnTo>
                    <a:lnTo>
                      <a:pt x="161558" y="70"/>
                    </a:lnTo>
                    <a:lnTo>
                      <a:pt x="165315" y="6578"/>
                    </a:lnTo>
                    <a:lnTo>
                      <a:pt x="320651" y="6578"/>
                    </a:lnTo>
                    <a:lnTo>
                      <a:pt x="329039" y="1735"/>
                    </a:lnTo>
                    <a:lnTo>
                      <a:pt x="343026" y="1735"/>
                    </a:lnTo>
                  </a:path>
                </a:pathLst>
              </a:custGeom>
              <a:noFill/>
              <a:ln w="9525" cap="flat" cmpd="sng">
                <a:solidFill>
                  <a:schemeClr val="lt2"/>
                </a:solidFill>
                <a:prstDash val="solid"/>
                <a:round/>
                <a:headEnd type="none" w="med" len="med"/>
                <a:tailEnd type="oval" w="med" len="med"/>
              </a:ln>
            </p:spPr>
          </p:sp>
        </p:grpSp>
        <p:grpSp>
          <p:nvGrpSpPr>
            <p:cNvPr id="357" name="Google Shape;357;p35"/>
            <p:cNvGrpSpPr/>
            <p:nvPr/>
          </p:nvGrpSpPr>
          <p:grpSpPr>
            <a:xfrm rot="10800000">
              <a:off x="553960" y="1556775"/>
              <a:ext cx="8727200" cy="5214600"/>
              <a:chOff x="-113450" y="-1649725"/>
              <a:chExt cx="8727200" cy="5214600"/>
            </a:xfrm>
          </p:grpSpPr>
          <p:sp>
            <p:nvSpPr>
              <p:cNvPr id="358" name="Google Shape;358;p35"/>
              <p:cNvSpPr/>
              <p:nvPr/>
            </p:nvSpPr>
            <p:spPr>
              <a:xfrm>
                <a:off x="-113450" y="0"/>
                <a:ext cx="363625" cy="3564875"/>
              </a:xfrm>
              <a:custGeom>
                <a:avLst/>
                <a:gdLst/>
                <a:ahLst/>
                <a:cxnLst/>
                <a:rect l="l" t="t" r="r" b="b"/>
                <a:pathLst>
                  <a:path w="14545" h="142595" extrusionOk="0">
                    <a:moveTo>
                      <a:pt x="8343" y="-1516"/>
                    </a:moveTo>
                    <a:lnTo>
                      <a:pt x="11756" y="13274"/>
                    </a:lnTo>
                    <a:lnTo>
                      <a:pt x="18393" y="13274"/>
                    </a:lnTo>
                    <a:lnTo>
                      <a:pt x="18393" y="73384"/>
                    </a:lnTo>
                    <a:lnTo>
                      <a:pt x="22888" y="81170"/>
                    </a:lnTo>
                    <a:lnTo>
                      <a:pt x="22888" y="141079"/>
                    </a:lnTo>
                  </a:path>
                </a:pathLst>
              </a:custGeom>
              <a:noFill/>
              <a:ln w="9525" cap="flat" cmpd="sng">
                <a:solidFill>
                  <a:schemeClr val="accent1"/>
                </a:solidFill>
                <a:prstDash val="solid"/>
                <a:round/>
                <a:headEnd type="none" w="med" len="med"/>
                <a:tailEnd type="oval" w="med" len="med"/>
              </a:ln>
            </p:spPr>
          </p:sp>
          <p:sp>
            <p:nvSpPr>
              <p:cNvPr id="359" name="Google Shape;359;p35"/>
              <p:cNvSpPr/>
              <p:nvPr/>
            </p:nvSpPr>
            <p:spPr>
              <a:xfrm>
                <a:off x="221725" y="-1649725"/>
                <a:ext cx="203525" cy="3086100"/>
              </a:xfrm>
              <a:custGeom>
                <a:avLst/>
                <a:gdLst/>
                <a:ahLst/>
                <a:cxnLst/>
                <a:rect l="l" t="t" r="r" b="b"/>
                <a:pathLst>
                  <a:path w="8141" h="123444" extrusionOk="0">
                    <a:moveTo>
                      <a:pt x="3010" y="0"/>
                    </a:moveTo>
                    <a:lnTo>
                      <a:pt x="3010" y="58214"/>
                    </a:lnTo>
                    <a:lnTo>
                      <a:pt x="0" y="63428"/>
                    </a:lnTo>
                    <a:lnTo>
                      <a:pt x="0" y="74522"/>
                    </a:lnTo>
                    <a:lnTo>
                      <a:pt x="8141" y="82664"/>
                    </a:lnTo>
                    <a:lnTo>
                      <a:pt x="8141" y="123444"/>
                    </a:lnTo>
                  </a:path>
                </a:pathLst>
              </a:custGeom>
              <a:noFill/>
              <a:ln w="9525" cap="flat" cmpd="sng">
                <a:solidFill>
                  <a:schemeClr val="dk1"/>
                </a:solidFill>
                <a:prstDash val="solid"/>
                <a:round/>
                <a:headEnd type="none" w="med" len="med"/>
                <a:tailEnd type="oval" w="med" len="med"/>
              </a:ln>
            </p:spPr>
          </p:sp>
          <p:sp>
            <p:nvSpPr>
              <p:cNvPr id="360" name="Google Shape;360;p35"/>
              <p:cNvSpPr/>
              <p:nvPr/>
            </p:nvSpPr>
            <p:spPr>
              <a:xfrm>
                <a:off x="38100" y="237025"/>
                <a:ext cx="8575650" cy="164450"/>
              </a:xfrm>
              <a:custGeom>
                <a:avLst/>
                <a:gdLst/>
                <a:ahLst/>
                <a:cxnLst/>
                <a:rect l="l" t="t" r="r" b="b"/>
                <a:pathLst>
                  <a:path w="343026" h="6578" extrusionOk="0">
                    <a:moveTo>
                      <a:pt x="0" y="0"/>
                    </a:moveTo>
                    <a:lnTo>
                      <a:pt x="59730" y="0"/>
                    </a:lnTo>
                    <a:lnTo>
                      <a:pt x="62166" y="4219"/>
                    </a:lnTo>
                    <a:lnTo>
                      <a:pt x="149801" y="4219"/>
                    </a:lnTo>
                    <a:lnTo>
                      <a:pt x="152197" y="70"/>
                    </a:lnTo>
                    <a:lnTo>
                      <a:pt x="161558" y="70"/>
                    </a:lnTo>
                    <a:lnTo>
                      <a:pt x="165315" y="6578"/>
                    </a:lnTo>
                    <a:lnTo>
                      <a:pt x="320651" y="6578"/>
                    </a:lnTo>
                    <a:lnTo>
                      <a:pt x="329039" y="1735"/>
                    </a:lnTo>
                    <a:lnTo>
                      <a:pt x="343026" y="1735"/>
                    </a:lnTo>
                  </a:path>
                </a:pathLst>
              </a:custGeom>
              <a:noFill/>
              <a:ln w="9525" cap="flat" cmpd="sng">
                <a:solidFill>
                  <a:schemeClr val="lt2"/>
                </a:solidFill>
                <a:prstDash val="solid"/>
                <a:round/>
                <a:headEnd type="none" w="med" len="med"/>
                <a:tailEnd type="oval" w="med" len="med"/>
              </a:ln>
            </p:spPr>
          </p:sp>
        </p:gr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361"/>
        <p:cNvGrpSpPr/>
        <p:nvPr/>
      </p:nvGrpSpPr>
      <p:grpSpPr>
        <a:xfrm>
          <a:off x="0" y="0"/>
          <a:ext cx="0" cy="0"/>
          <a:chOff x="0" y="0"/>
          <a:chExt cx="0" cy="0"/>
        </a:xfrm>
      </p:grpSpPr>
      <p:grpSp>
        <p:nvGrpSpPr>
          <p:cNvPr id="362" name="Google Shape;362;p36"/>
          <p:cNvGrpSpPr/>
          <p:nvPr/>
        </p:nvGrpSpPr>
        <p:grpSpPr>
          <a:xfrm>
            <a:off x="-93668" y="0"/>
            <a:ext cx="9329109" cy="5143497"/>
            <a:chOff x="-93668" y="0"/>
            <a:chExt cx="9329109" cy="5143497"/>
          </a:xfrm>
        </p:grpSpPr>
        <p:grpSp>
          <p:nvGrpSpPr>
            <p:cNvPr id="363" name="Google Shape;363;p36"/>
            <p:cNvGrpSpPr/>
            <p:nvPr/>
          </p:nvGrpSpPr>
          <p:grpSpPr>
            <a:xfrm rot="10800000">
              <a:off x="5592122" y="2697400"/>
              <a:ext cx="3643319" cy="2446097"/>
              <a:chOff x="-93668" y="0"/>
              <a:chExt cx="3643319" cy="2446097"/>
            </a:xfrm>
          </p:grpSpPr>
          <p:grpSp>
            <p:nvGrpSpPr>
              <p:cNvPr id="364" name="Google Shape;364;p36"/>
              <p:cNvGrpSpPr/>
              <p:nvPr/>
            </p:nvGrpSpPr>
            <p:grpSpPr>
              <a:xfrm rot="5400000">
                <a:off x="-1020033" y="926370"/>
                <a:ext cx="2446091" cy="593362"/>
                <a:chOff x="162825" y="4587541"/>
                <a:chExt cx="1763711" cy="427833"/>
              </a:xfrm>
            </p:grpSpPr>
            <p:pic>
              <p:nvPicPr>
                <p:cNvPr id="365" name="Google Shape;365;p36"/>
                <p:cNvPicPr preferRelativeResize="0"/>
                <p:nvPr/>
              </p:nvPicPr>
              <p:blipFill>
                <a:blip r:embed="rId2">
                  <a:alphaModFix amt="46000"/>
                </a:blip>
                <a:stretch>
                  <a:fillRect/>
                </a:stretch>
              </p:blipFill>
              <p:spPr>
                <a:xfrm>
                  <a:off x="162825" y="4648923"/>
                  <a:ext cx="1578400" cy="366450"/>
                </a:xfrm>
                <a:prstGeom prst="rect">
                  <a:avLst/>
                </a:prstGeom>
                <a:noFill/>
                <a:ln>
                  <a:noFill/>
                </a:ln>
              </p:spPr>
            </p:pic>
            <p:pic>
              <p:nvPicPr>
                <p:cNvPr id="366" name="Google Shape;366;p36"/>
                <p:cNvPicPr preferRelativeResize="0"/>
                <p:nvPr/>
              </p:nvPicPr>
              <p:blipFill>
                <a:blip r:embed="rId2">
                  <a:alphaModFix/>
                </a:blip>
                <a:stretch>
                  <a:fillRect/>
                </a:stretch>
              </p:blipFill>
              <p:spPr>
                <a:xfrm>
                  <a:off x="819963" y="4758475"/>
                  <a:ext cx="1106574" cy="256900"/>
                </a:xfrm>
                <a:prstGeom prst="rect">
                  <a:avLst/>
                </a:prstGeom>
                <a:noFill/>
                <a:ln>
                  <a:noFill/>
                </a:ln>
              </p:spPr>
            </p:pic>
            <p:pic>
              <p:nvPicPr>
                <p:cNvPr id="367" name="Google Shape;367;p36"/>
                <p:cNvPicPr preferRelativeResize="0"/>
                <p:nvPr/>
              </p:nvPicPr>
              <p:blipFill>
                <a:blip r:embed="rId2">
                  <a:alphaModFix amt="88000"/>
                </a:blip>
                <a:stretch>
                  <a:fillRect/>
                </a:stretch>
              </p:blipFill>
              <p:spPr>
                <a:xfrm>
                  <a:off x="440163" y="4587541"/>
                  <a:ext cx="1106574" cy="256900"/>
                </a:xfrm>
                <a:prstGeom prst="rect">
                  <a:avLst/>
                </a:prstGeom>
                <a:noFill/>
                <a:ln>
                  <a:noFill/>
                </a:ln>
              </p:spPr>
            </p:pic>
          </p:grpSp>
          <p:grpSp>
            <p:nvGrpSpPr>
              <p:cNvPr id="368" name="Google Shape;368;p36"/>
              <p:cNvGrpSpPr/>
              <p:nvPr/>
            </p:nvGrpSpPr>
            <p:grpSpPr>
              <a:xfrm rot="10800000">
                <a:off x="0" y="0"/>
                <a:ext cx="3549651" cy="387101"/>
                <a:chOff x="3124200" y="4610350"/>
                <a:chExt cx="3549651" cy="387101"/>
              </a:xfrm>
            </p:grpSpPr>
            <p:pic>
              <p:nvPicPr>
                <p:cNvPr id="369" name="Google Shape;369;p36"/>
                <p:cNvPicPr preferRelativeResize="0"/>
                <p:nvPr/>
              </p:nvPicPr>
              <p:blipFill rotWithShape="1">
                <a:blip r:embed="rId3">
                  <a:alphaModFix/>
                </a:blip>
                <a:srcRect t="58031" b="6290"/>
                <a:stretch/>
              </p:blipFill>
              <p:spPr>
                <a:xfrm>
                  <a:off x="4245892" y="4610350"/>
                  <a:ext cx="2427959" cy="387101"/>
                </a:xfrm>
                <a:prstGeom prst="rect">
                  <a:avLst/>
                </a:prstGeom>
                <a:noFill/>
                <a:ln>
                  <a:noFill/>
                </a:ln>
              </p:spPr>
            </p:pic>
            <p:pic>
              <p:nvPicPr>
                <p:cNvPr id="370" name="Google Shape;370;p36"/>
                <p:cNvPicPr preferRelativeResize="0"/>
                <p:nvPr/>
              </p:nvPicPr>
              <p:blipFill rotWithShape="1">
                <a:blip r:embed="rId4">
                  <a:alphaModFix/>
                </a:blip>
                <a:srcRect l="23295" t="76293"/>
                <a:stretch/>
              </p:blipFill>
              <p:spPr>
                <a:xfrm rot="10800000">
                  <a:off x="3124200" y="4639375"/>
                  <a:ext cx="1505849" cy="329075"/>
                </a:xfrm>
                <a:prstGeom prst="rect">
                  <a:avLst/>
                </a:prstGeom>
                <a:noFill/>
                <a:ln>
                  <a:noFill/>
                </a:ln>
              </p:spPr>
            </p:pic>
          </p:grpSp>
        </p:grpSp>
        <p:grpSp>
          <p:nvGrpSpPr>
            <p:cNvPr id="371" name="Google Shape;371;p36"/>
            <p:cNvGrpSpPr/>
            <p:nvPr/>
          </p:nvGrpSpPr>
          <p:grpSpPr>
            <a:xfrm>
              <a:off x="-93668" y="0"/>
              <a:ext cx="3643319" cy="2446097"/>
              <a:chOff x="-93668" y="0"/>
              <a:chExt cx="3643319" cy="2446097"/>
            </a:xfrm>
          </p:grpSpPr>
          <p:grpSp>
            <p:nvGrpSpPr>
              <p:cNvPr id="372" name="Google Shape;372;p36"/>
              <p:cNvGrpSpPr/>
              <p:nvPr/>
            </p:nvGrpSpPr>
            <p:grpSpPr>
              <a:xfrm rot="5400000">
                <a:off x="-1020033" y="926370"/>
                <a:ext cx="2446091" cy="593362"/>
                <a:chOff x="162825" y="4587541"/>
                <a:chExt cx="1763711" cy="427833"/>
              </a:xfrm>
            </p:grpSpPr>
            <p:pic>
              <p:nvPicPr>
                <p:cNvPr id="373" name="Google Shape;373;p36"/>
                <p:cNvPicPr preferRelativeResize="0"/>
                <p:nvPr/>
              </p:nvPicPr>
              <p:blipFill>
                <a:blip r:embed="rId2">
                  <a:alphaModFix amt="46000"/>
                </a:blip>
                <a:stretch>
                  <a:fillRect/>
                </a:stretch>
              </p:blipFill>
              <p:spPr>
                <a:xfrm>
                  <a:off x="162825" y="4648923"/>
                  <a:ext cx="1578400" cy="366450"/>
                </a:xfrm>
                <a:prstGeom prst="rect">
                  <a:avLst/>
                </a:prstGeom>
                <a:noFill/>
                <a:ln>
                  <a:noFill/>
                </a:ln>
              </p:spPr>
            </p:pic>
            <p:pic>
              <p:nvPicPr>
                <p:cNvPr id="374" name="Google Shape;374;p36"/>
                <p:cNvPicPr preferRelativeResize="0"/>
                <p:nvPr/>
              </p:nvPicPr>
              <p:blipFill>
                <a:blip r:embed="rId2">
                  <a:alphaModFix/>
                </a:blip>
                <a:stretch>
                  <a:fillRect/>
                </a:stretch>
              </p:blipFill>
              <p:spPr>
                <a:xfrm>
                  <a:off x="819963" y="4758475"/>
                  <a:ext cx="1106574" cy="256900"/>
                </a:xfrm>
                <a:prstGeom prst="rect">
                  <a:avLst/>
                </a:prstGeom>
                <a:noFill/>
                <a:ln>
                  <a:noFill/>
                </a:ln>
              </p:spPr>
            </p:pic>
            <p:pic>
              <p:nvPicPr>
                <p:cNvPr id="375" name="Google Shape;375;p36"/>
                <p:cNvPicPr preferRelativeResize="0"/>
                <p:nvPr/>
              </p:nvPicPr>
              <p:blipFill>
                <a:blip r:embed="rId2">
                  <a:alphaModFix amt="88000"/>
                </a:blip>
                <a:stretch>
                  <a:fillRect/>
                </a:stretch>
              </p:blipFill>
              <p:spPr>
                <a:xfrm>
                  <a:off x="440163" y="4587541"/>
                  <a:ext cx="1106574" cy="256900"/>
                </a:xfrm>
                <a:prstGeom prst="rect">
                  <a:avLst/>
                </a:prstGeom>
                <a:noFill/>
                <a:ln>
                  <a:noFill/>
                </a:ln>
              </p:spPr>
            </p:pic>
          </p:grpSp>
          <p:grpSp>
            <p:nvGrpSpPr>
              <p:cNvPr id="376" name="Google Shape;376;p36"/>
              <p:cNvGrpSpPr/>
              <p:nvPr/>
            </p:nvGrpSpPr>
            <p:grpSpPr>
              <a:xfrm rot="10800000">
                <a:off x="0" y="0"/>
                <a:ext cx="3549651" cy="387101"/>
                <a:chOff x="3124200" y="4610350"/>
                <a:chExt cx="3549651" cy="387101"/>
              </a:xfrm>
            </p:grpSpPr>
            <p:pic>
              <p:nvPicPr>
                <p:cNvPr id="377" name="Google Shape;377;p36"/>
                <p:cNvPicPr preferRelativeResize="0"/>
                <p:nvPr/>
              </p:nvPicPr>
              <p:blipFill rotWithShape="1">
                <a:blip r:embed="rId3">
                  <a:alphaModFix/>
                </a:blip>
                <a:srcRect t="58031" b="6290"/>
                <a:stretch/>
              </p:blipFill>
              <p:spPr>
                <a:xfrm>
                  <a:off x="4245892" y="4610350"/>
                  <a:ext cx="2427959" cy="387101"/>
                </a:xfrm>
                <a:prstGeom prst="rect">
                  <a:avLst/>
                </a:prstGeom>
                <a:noFill/>
                <a:ln>
                  <a:noFill/>
                </a:ln>
              </p:spPr>
            </p:pic>
            <p:pic>
              <p:nvPicPr>
                <p:cNvPr id="378" name="Google Shape;378;p36"/>
                <p:cNvPicPr preferRelativeResize="0"/>
                <p:nvPr/>
              </p:nvPicPr>
              <p:blipFill rotWithShape="1">
                <a:blip r:embed="rId4">
                  <a:alphaModFix/>
                </a:blip>
                <a:srcRect l="23295" t="76293"/>
                <a:stretch/>
              </p:blipFill>
              <p:spPr>
                <a:xfrm rot="10800000">
                  <a:off x="3124200" y="4639375"/>
                  <a:ext cx="1505849" cy="329075"/>
                </a:xfrm>
                <a:prstGeom prst="rect">
                  <a:avLst/>
                </a:prstGeom>
                <a:noFill/>
                <a:ln>
                  <a:noFill/>
                </a:ln>
              </p:spPr>
            </p:pic>
          </p:grpSp>
        </p:grpSp>
      </p:grpSp>
      <p:sp>
        <p:nvSpPr>
          <p:cNvPr id="379" name="Google Shape;379;p36"/>
          <p:cNvSpPr/>
          <p:nvPr/>
        </p:nvSpPr>
        <p:spPr>
          <a:xfrm>
            <a:off x="175255" y="182850"/>
            <a:ext cx="8793600" cy="47778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chivo"/>
              <a:ea typeface="Archivo"/>
              <a:cs typeface="Archivo"/>
              <a:sym typeface="Archivo"/>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sp>
        <p:nvSpPr>
          <p:cNvPr id="20" name="Google Shape;20;p3"/>
          <p:cNvSpPr/>
          <p:nvPr/>
        </p:nvSpPr>
        <p:spPr>
          <a:xfrm>
            <a:off x="182700" y="151650"/>
            <a:ext cx="8778600" cy="4840200"/>
          </a:xfrm>
          <a:prstGeom prst="snip1Rect">
            <a:avLst>
              <a:gd name="adj" fmla="val 4489"/>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chivo"/>
              <a:ea typeface="Archivo"/>
              <a:cs typeface="Archivo"/>
              <a:sym typeface="Archivo"/>
            </a:endParaRPr>
          </a:p>
        </p:txBody>
      </p:sp>
      <p:sp>
        <p:nvSpPr>
          <p:cNvPr id="21" name="Google Shape;21;p3"/>
          <p:cNvSpPr txBox="1">
            <a:spLocks noGrp="1"/>
          </p:cNvSpPr>
          <p:nvPr>
            <p:ph type="title"/>
          </p:nvPr>
        </p:nvSpPr>
        <p:spPr>
          <a:xfrm>
            <a:off x="1902336" y="2352475"/>
            <a:ext cx="5067600" cy="1047000"/>
          </a:xfrm>
          <a:prstGeom prst="rect">
            <a:avLst/>
          </a:prstGeom>
          <a:solidFill>
            <a:schemeClr val="lt1"/>
          </a:solidFill>
        </p:spPr>
        <p:txBody>
          <a:bodyPr spcFirstLastPara="1" wrap="square" lIns="91425" tIns="91425" rIns="91425" bIns="91425" anchor="b" anchorCtr="0">
            <a:noAutofit/>
          </a:bodyPr>
          <a:lstStyle>
            <a:lvl1pPr lvl="0">
              <a:lnSpc>
                <a:spcPct val="115000"/>
              </a:lnSpc>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2" name="Google Shape;22;p3"/>
          <p:cNvSpPr txBox="1">
            <a:spLocks noGrp="1"/>
          </p:cNvSpPr>
          <p:nvPr>
            <p:ph type="title" idx="2" hasCustomPrompt="1"/>
          </p:nvPr>
        </p:nvSpPr>
        <p:spPr>
          <a:xfrm>
            <a:off x="2042402" y="1436575"/>
            <a:ext cx="1995000" cy="915900"/>
          </a:xfrm>
          <a:prstGeom prst="rect">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lt1"/>
              </a:buClr>
              <a:buSzPts val="6000"/>
              <a:buNone/>
              <a:defRPr sz="6000">
                <a:solidFill>
                  <a:schemeClr val="accent3"/>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3" name="Google Shape;23;p3"/>
          <p:cNvSpPr txBox="1">
            <a:spLocks noGrp="1"/>
          </p:cNvSpPr>
          <p:nvPr>
            <p:ph type="subTitle" idx="1"/>
          </p:nvPr>
        </p:nvSpPr>
        <p:spPr>
          <a:xfrm>
            <a:off x="1902324" y="3344388"/>
            <a:ext cx="5067600" cy="375000"/>
          </a:xfrm>
          <a:prstGeom prst="rect">
            <a:avLst/>
          </a:prstGeom>
          <a:solidFill>
            <a:schemeClr val="lt1"/>
          </a:solidFill>
        </p:spPr>
        <p:txBody>
          <a:bodyPr spcFirstLastPara="1" wrap="square" lIns="91425" tIns="91425" rIns="91425" bIns="91425" anchor="t" anchorCtr="0">
            <a:noAutofit/>
          </a:bodyPr>
          <a:lstStyle>
            <a:lvl1pPr lvl="0" rtl="0">
              <a:spcBef>
                <a:spcPts val="0"/>
              </a:spcBef>
              <a:spcAft>
                <a:spcPts val="0"/>
              </a:spcAft>
              <a:buSzPts val="1400"/>
              <a:buNone/>
              <a:defRPr sz="15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4"/>
        <p:cNvGrpSpPr/>
        <p:nvPr/>
      </p:nvGrpSpPr>
      <p:grpSpPr>
        <a:xfrm>
          <a:off x="0" y="0"/>
          <a:ext cx="0" cy="0"/>
          <a:chOff x="0" y="0"/>
          <a:chExt cx="0" cy="0"/>
        </a:xfrm>
      </p:grpSpPr>
      <p:sp>
        <p:nvSpPr>
          <p:cNvPr id="25" name="Google Shape;25;p4"/>
          <p:cNvSpPr/>
          <p:nvPr/>
        </p:nvSpPr>
        <p:spPr>
          <a:xfrm>
            <a:off x="182700" y="151650"/>
            <a:ext cx="8778600" cy="4840200"/>
          </a:xfrm>
          <a:prstGeom prst="snip1Rect">
            <a:avLst>
              <a:gd name="adj" fmla="val 4489"/>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chivo"/>
              <a:ea typeface="Archivo"/>
              <a:cs typeface="Archivo"/>
              <a:sym typeface="Archivo"/>
            </a:endParaRPr>
          </a:p>
        </p:txBody>
      </p:sp>
      <p:sp>
        <p:nvSpPr>
          <p:cNvPr id="26" name="Google Shape;26;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 name="Google Shape;27;p4"/>
          <p:cNvSpPr txBox="1">
            <a:spLocks noGrp="1"/>
          </p:cNvSpPr>
          <p:nvPr>
            <p:ph type="body" idx="1"/>
          </p:nvPr>
        </p:nvSpPr>
        <p:spPr>
          <a:xfrm>
            <a:off x="720000" y="1063350"/>
            <a:ext cx="7704000" cy="3369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Font typeface="Nunito Light"/>
              <a:buChar char="●"/>
              <a:defRPr sz="1200"/>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grpSp>
        <p:nvGrpSpPr>
          <p:cNvPr id="28" name="Google Shape;28;p4"/>
          <p:cNvGrpSpPr/>
          <p:nvPr/>
        </p:nvGrpSpPr>
        <p:grpSpPr>
          <a:xfrm>
            <a:off x="117372" y="1337863"/>
            <a:ext cx="8848827" cy="2467774"/>
            <a:chOff x="117372" y="1337863"/>
            <a:chExt cx="8848827" cy="2467774"/>
          </a:xfrm>
        </p:grpSpPr>
        <p:pic>
          <p:nvPicPr>
            <p:cNvPr id="29" name="Google Shape;29;p4"/>
            <p:cNvPicPr preferRelativeResize="0"/>
            <p:nvPr/>
          </p:nvPicPr>
          <p:blipFill rotWithShape="1">
            <a:blip r:embed="rId2">
              <a:alphaModFix/>
            </a:blip>
            <a:srcRect b="23112"/>
            <a:stretch/>
          </p:blipFill>
          <p:spPr>
            <a:xfrm rot="-5400000">
              <a:off x="7499961" y="2339387"/>
              <a:ext cx="2467751" cy="464725"/>
            </a:xfrm>
            <a:prstGeom prst="rect">
              <a:avLst/>
            </a:prstGeom>
            <a:noFill/>
            <a:ln>
              <a:noFill/>
            </a:ln>
          </p:spPr>
        </p:pic>
        <p:pic>
          <p:nvPicPr>
            <p:cNvPr id="30" name="Google Shape;30;p4"/>
            <p:cNvPicPr preferRelativeResize="0"/>
            <p:nvPr/>
          </p:nvPicPr>
          <p:blipFill>
            <a:blip r:embed="rId3">
              <a:alphaModFix/>
            </a:blip>
            <a:stretch>
              <a:fillRect/>
            </a:stretch>
          </p:blipFill>
          <p:spPr>
            <a:xfrm rot="5400000">
              <a:off x="-885049" y="2340284"/>
              <a:ext cx="2467774" cy="462933"/>
            </a:xfrm>
            <a:prstGeom prst="rect">
              <a:avLst/>
            </a:prstGeom>
            <a:noFill/>
            <a:ln>
              <a:noFill/>
            </a:ln>
          </p:spPr>
        </p:pic>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4"/>
        <p:cNvGrpSpPr/>
        <p:nvPr/>
      </p:nvGrpSpPr>
      <p:grpSpPr>
        <a:xfrm>
          <a:off x="0" y="0"/>
          <a:ext cx="0" cy="0"/>
          <a:chOff x="0" y="0"/>
          <a:chExt cx="0" cy="0"/>
        </a:xfrm>
      </p:grpSpPr>
      <p:sp>
        <p:nvSpPr>
          <p:cNvPr id="45" name="Google Shape;45;p6"/>
          <p:cNvSpPr/>
          <p:nvPr/>
        </p:nvSpPr>
        <p:spPr>
          <a:xfrm>
            <a:off x="182700" y="151650"/>
            <a:ext cx="8778600" cy="4840200"/>
          </a:xfrm>
          <a:prstGeom prst="snip1Rect">
            <a:avLst>
              <a:gd name="adj" fmla="val 4489"/>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chivo"/>
              <a:ea typeface="Archivo"/>
              <a:cs typeface="Archivo"/>
              <a:sym typeface="Archivo"/>
            </a:endParaRPr>
          </a:p>
        </p:txBody>
      </p:sp>
      <p:sp>
        <p:nvSpPr>
          <p:cNvPr id="46" name="Google Shape;46;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7" name="Google Shape;47;p6"/>
          <p:cNvGrpSpPr/>
          <p:nvPr/>
        </p:nvGrpSpPr>
        <p:grpSpPr>
          <a:xfrm>
            <a:off x="-539705" y="-195092"/>
            <a:ext cx="9784805" cy="5424242"/>
            <a:chOff x="-539705" y="-195092"/>
            <a:chExt cx="9784805" cy="5424242"/>
          </a:xfrm>
        </p:grpSpPr>
        <p:grpSp>
          <p:nvGrpSpPr>
            <p:cNvPr id="48" name="Google Shape;48;p6"/>
            <p:cNvGrpSpPr/>
            <p:nvPr/>
          </p:nvGrpSpPr>
          <p:grpSpPr>
            <a:xfrm rot="899960">
              <a:off x="-340854" y="-99825"/>
              <a:ext cx="955046" cy="1662400"/>
              <a:chOff x="-191200" y="-67425"/>
              <a:chExt cx="955075" cy="1662450"/>
            </a:xfrm>
          </p:grpSpPr>
          <p:cxnSp>
            <p:nvCxnSpPr>
              <p:cNvPr id="49" name="Google Shape;49;p6"/>
              <p:cNvCxnSpPr/>
              <p:nvPr/>
            </p:nvCxnSpPr>
            <p:spPr>
              <a:xfrm flipH="1">
                <a:off x="331275" y="-67425"/>
                <a:ext cx="432600" cy="685200"/>
              </a:xfrm>
              <a:prstGeom prst="straightConnector1">
                <a:avLst/>
              </a:prstGeom>
              <a:noFill/>
              <a:ln w="9525" cap="flat" cmpd="sng">
                <a:solidFill>
                  <a:schemeClr val="dk2"/>
                </a:solidFill>
                <a:prstDash val="solid"/>
                <a:round/>
                <a:headEnd type="none" w="med" len="med"/>
                <a:tailEnd type="oval" w="med" len="med"/>
              </a:ln>
            </p:spPr>
          </p:cxnSp>
          <p:cxnSp>
            <p:nvCxnSpPr>
              <p:cNvPr id="50" name="Google Shape;50;p6"/>
              <p:cNvCxnSpPr/>
              <p:nvPr/>
            </p:nvCxnSpPr>
            <p:spPr>
              <a:xfrm flipH="1">
                <a:off x="-191200" y="247125"/>
                <a:ext cx="865200" cy="1347900"/>
              </a:xfrm>
              <a:prstGeom prst="straightConnector1">
                <a:avLst/>
              </a:prstGeom>
              <a:noFill/>
              <a:ln w="9525" cap="flat" cmpd="sng">
                <a:solidFill>
                  <a:schemeClr val="accent1"/>
                </a:solidFill>
                <a:prstDash val="solid"/>
                <a:round/>
                <a:headEnd type="oval" w="med" len="med"/>
                <a:tailEnd type="none" w="med" len="med"/>
              </a:ln>
            </p:spPr>
          </p:cxnSp>
        </p:grpSp>
        <p:sp>
          <p:nvSpPr>
            <p:cNvPr id="51" name="Google Shape;51;p6"/>
            <p:cNvSpPr/>
            <p:nvPr/>
          </p:nvSpPr>
          <p:spPr>
            <a:xfrm>
              <a:off x="3881150" y="3437425"/>
              <a:ext cx="5363950" cy="1438325"/>
            </a:xfrm>
            <a:custGeom>
              <a:avLst/>
              <a:gdLst/>
              <a:ahLst/>
              <a:cxnLst/>
              <a:rect l="l" t="t" r="r" b="b"/>
              <a:pathLst>
                <a:path w="214558" h="57533" extrusionOk="0">
                  <a:moveTo>
                    <a:pt x="214558" y="0"/>
                  </a:moveTo>
                  <a:lnTo>
                    <a:pt x="192990" y="29881"/>
                  </a:lnTo>
                  <a:lnTo>
                    <a:pt x="192990" y="53696"/>
                  </a:lnTo>
                  <a:lnTo>
                    <a:pt x="172545" y="53696"/>
                  </a:lnTo>
                  <a:lnTo>
                    <a:pt x="170330" y="57533"/>
                  </a:lnTo>
                  <a:lnTo>
                    <a:pt x="143563" y="57533"/>
                  </a:lnTo>
                  <a:lnTo>
                    <a:pt x="140409" y="54379"/>
                  </a:lnTo>
                  <a:lnTo>
                    <a:pt x="99977" y="54379"/>
                  </a:lnTo>
                  <a:lnTo>
                    <a:pt x="0" y="54379"/>
                  </a:lnTo>
                </a:path>
              </a:pathLst>
            </a:custGeom>
            <a:noFill/>
            <a:ln w="9525" cap="flat" cmpd="sng">
              <a:solidFill>
                <a:schemeClr val="dk2"/>
              </a:solidFill>
              <a:prstDash val="solid"/>
              <a:round/>
              <a:headEnd type="none" w="med" len="med"/>
              <a:tailEnd type="oval" w="med" len="med"/>
            </a:ln>
          </p:spPr>
        </p:sp>
        <p:sp>
          <p:nvSpPr>
            <p:cNvPr id="52" name="Google Shape;52;p6"/>
            <p:cNvSpPr/>
            <p:nvPr/>
          </p:nvSpPr>
          <p:spPr>
            <a:xfrm>
              <a:off x="3785650" y="4684225"/>
              <a:ext cx="1984050" cy="544925"/>
            </a:xfrm>
            <a:custGeom>
              <a:avLst/>
              <a:gdLst/>
              <a:ahLst/>
              <a:cxnLst/>
              <a:rect l="l" t="t" r="r" b="b"/>
              <a:pathLst>
                <a:path w="79362" h="21797" extrusionOk="0">
                  <a:moveTo>
                    <a:pt x="0" y="21797"/>
                  </a:moveTo>
                  <a:lnTo>
                    <a:pt x="15952" y="2476"/>
                  </a:lnTo>
                  <a:lnTo>
                    <a:pt x="30106" y="2476"/>
                  </a:lnTo>
                  <a:lnTo>
                    <a:pt x="36284" y="8654"/>
                  </a:lnTo>
                  <a:lnTo>
                    <a:pt x="74366" y="8654"/>
                  </a:lnTo>
                  <a:lnTo>
                    <a:pt x="79362" y="0"/>
                  </a:lnTo>
                </a:path>
              </a:pathLst>
            </a:custGeom>
            <a:noFill/>
            <a:ln w="9525" cap="flat" cmpd="sng">
              <a:solidFill>
                <a:schemeClr val="dk2"/>
              </a:solidFill>
              <a:prstDash val="solid"/>
              <a:round/>
              <a:headEnd type="none" w="med" len="med"/>
              <a:tailEnd type="oval" w="med" len="med"/>
            </a:ln>
          </p:spPr>
        </p:sp>
        <p:cxnSp>
          <p:nvCxnSpPr>
            <p:cNvPr id="53" name="Google Shape;53;p6"/>
            <p:cNvCxnSpPr/>
            <p:nvPr/>
          </p:nvCxnSpPr>
          <p:spPr>
            <a:xfrm>
              <a:off x="8599175" y="4156375"/>
              <a:ext cx="0" cy="1067100"/>
            </a:xfrm>
            <a:prstGeom prst="straightConnector1">
              <a:avLst/>
            </a:prstGeom>
            <a:noFill/>
            <a:ln w="9525" cap="flat" cmpd="sng">
              <a:solidFill>
                <a:schemeClr val="accent1"/>
              </a:solidFill>
              <a:prstDash val="solid"/>
              <a:round/>
              <a:headEnd type="oval" w="med" len="med"/>
              <a:tailEnd type="none" w="med" len="med"/>
            </a:ln>
          </p:spPr>
        </p:cxnSp>
      </p:grpSp>
      <p:pic>
        <p:nvPicPr>
          <p:cNvPr id="54" name="Google Shape;54;p6"/>
          <p:cNvPicPr preferRelativeResize="0"/>
          <p:nvPr/>
        </p:nvPicPr>
        <p:blipFill>
          <a:blip r:embed="rId2">
            <a:alphaModFix/>
          </a:blip>
          <a:stretch>
            <a:fillRect/>
          </a:stretch>
        </p:blipFill>
        <p:spPr>
          <a:xfrm>
            <a:off x="8024899" y="4658424"/>
            <a:ext cx="456876" cy="24295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5"/>
        <p:cNvGrpSpPr/>
        <p:nvPr/>
      </p:nvGrpSpPr>
      <p:grpSpPr>
        <a:xfrm>
          <a:off x="0" y="0"/>
          <a:ext cx="0" cy="0"/>
          <a:chOff x="0" y="0"/>
          <a:chExt cx="0" cy="0"/>
        </a:xfrm>
      </p:grpSpPr>
      <p:sp>
        <p:nvSpPr>
          <p:cNvPr id="56" name="Google Shape;56;p7"/>
          <p:cNvSpPr/>
          <p:nvPr/>
        </p:nvSpPr>
        <p:spPr>
          <a:xfrm>
            <a:off x="182700" y="151650"/>
            <a:ext cx="8778600" cy="4840200"/>
          </a:xfrm>
          <a:prstGeom prst="snip1Rect">
            <a:avLst>
              <a:gd name="adj" fmla="val 4489"/>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chivo"/>
              <a:ea typeface="Archivo"/>
              <a:cs typeface="Archivo"/>
              <a:sym typeface="Archivo"/>
            </a:endParaRPr>
          </a:p>
        </p:txBody>
      </p:sp>
      <p:sp>
        <p:nvSpPr>
          <p:cNvPr id="57" name="Google Shape;57;p7"/>
          <p:cNvSpPr txBox="1">
            <a:spLocks noGrp="1"/>
          </p:cNvSpPr>
          <p:nvPr>
            <p:ph type="title"/>
          </p:nvPr>
        </p:nvSpPr>
        <p:spPr>
          <a:xfrm>
            <a:off x="720000" y="794275"/>
            <a:ext cx="4855200" cy="9774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8" name="Google Shape;58;p7"/>
          <p:cNvSpPr txBox="1">
            <a:spLocks noGrp="1"/>
          </p:cNvSpPr>
          <p:nvPr>
            <p:ph type="subTitle" idx="1"/>
          </p:nvPr>
        </p:nvSpPr>
        <p:spPr>
          <a:xfrm>
            <a:off x="720000" y="1986050"/>
            <a:ext cx="4855200" cy="2020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grpSp>
        <p:nvGrpSpPr>
          <p:cNvPr id="59" name="Google Shape;59;p7"/>
          <p:cNvGrpSpPr/>
          <p:nvPr/>
        </p:nvGrpSpPr>
        <p:grpSpPr>
          <a:xfrm>
            <a:off x="182702" y="-234952"/>
            <a:ext cx="9024798" cy="5339105"/>
            <a:chOff x="182702" y="-234952"/>
            <a:chExt cx="9024798" cy="5339105"/>
          </a:xfrm>
        </p:grpSpPr>
        <p:pic>
          <p:nvPicPr>
            <p:cNvPr id="60" name="Google Shape;60;p7"/>
            <p:cNvPicPr preferRelativeResize="0"/>
            <p:nvPr/>
          </p:nvPicPr>
          <p:blipFill>
            <a:blip r:embed="rId2">
              <a:alphaModFix/>
            </a:blip>
            <a:stretch>
              <a:fillRect/>
            </a:stretch>
          </p:blipFill>
          <p:spPr>
            <a:xfrm rot="-5400000">
              <a:off x="7298613" y="-283715"/>
              <a:ext cx="1860124" cy="1957650"/>
            </a:xfrm>
            <a:prstGeom prst="rect">
              <a:avLst/>
            </a:prstGeom>
            <a:noFill/>
            <a:ln>
              <a:noFill/>
            </a:ln>
          </p:spPr>
        </p:pic>
        <p:grpSp>
          <p:nvGrpSpPr>
            <p:cNvPr id="61" name="Google Shape;61;p7"/>
            <p:cNvGrpSpPr/>
            <p:nvPr/>
          </p:nvGrpSpPr>
          <p:grpSpPr>
            <a:xfrm>
              <a:off x="182702" y="4549372"/>
              <a:ext cx="1318665" cy="554781"/>
              <a:chOff x="184150" y="4403675"/>
              <a:chExt cx="1412300" cy="594175"/>
            </a:xfrm>
          </p:grpSpPr>
          <p:pic>
            <p:nvPicPr>
              <p:cNvPr id="62" name="Google Shape;62;p7"/>
              <p:cNvPicPr preferRelativeResize="0"/>
              <p:nvPr/>
            </p:nvPicPr>
            <p:blipFill rotWithShape="1">
              <a:blip r:embed="rId3">
                <a:alphaModFix/>
              </a:blip>
              <a:srcRect r="51777"/>
              <a:stretch/>
            </p:blipFill>
            <p:spPr>
              <a:xfrm rot="10800000">
                <a:off x="184150" y="4534925"/>
                <a:ext cx="1190051" cy="462925"/>
              </a:xfrm>
              <a:prstGeom prst="rect">
                <a:avLst/>
              </a:prstGeom>
              <a:noFill/>
              <a:ln>
                <a:noFill/>
              </a:ln>
            </p:spPr>
          </p:pic>
          <p:pic>
            <p:nvPicPr>
              <p:cNvPr id="63" name="Google Shape;63;p7"/>
              <p:cNvPicPr preferRelativeResize="0"/>
              <p:nvPr/>
            </p:nvPicPr>
            <p:blipFill rotWithShape="1">
              <a:blip r:embed="rId3">
                <a:alphaModFix/>
              </a:blip>
              <a:srcRect t="-2240" r="42772" b="2230"/>
              <a:stretch/>
            </p:blipFill>
            <p:spPr>
              <a:xfrm rot="10800000">
                <a:off x="184151" y="4403675"/>
                <a:ext cx="1412299" cy="462950"/>
              </a:xfrm>
              <a:prstGeom prst="rect">
                <a:avLst/>
              </a:prstGeom>
              <a:noFill/>
              <a:ln>
                <a:noFill/>
              </a:ln>
            </p:spPr>
          </p:pic>
        </p:grpSp>
      </p:grpSp>
      <p:pic>
        <p:nvPicPr>
          <p:cNvPr id="64" name="Google Shape;64;p7"/>
          <p:cNvPicPr preferRelativeResize="0"/>
          <p:nvPr/>
        </p:nvPicPr>
        <p:blipFill rotWithShape="1">
          <a:blip r:embed="rId4">
            <a:alphaModFix/>
          </a:blip>
          <a:srcRect l="1941" b="8692"/>
          <a:stretch/>
        </p:blipFill>
        <p:spPr>
          <a:xfrm flipH="1">
            <a:off x="5295899" y="3831200"/>
            <a:ext cx="3854451" cy="13123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2"/>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1">
  <p:cSld name="CUSTOM_11">
    <p:spTree>
      <p:nvGrpSpPr>
        <p:cNvPr id="1" name="Shape 108"/>
        <p:cNvGrpSpPr/>
        <p:nvPr/>
      </p:nvGrpSpPr>
      <p:grpSpPr>
        <a:xfrm>
          <a:off x="0" y="0"/>
          <a:ext cx="0" cy="0"/>
          <a:chOff x="0" y="0"/>
          <a:chExt cx="0" cy="0"/>
        </a:xfrm>
      </p:grpSpPr>
      <p:sp>
        <p:nvSpPr>
          <p:cNvPr id="109" name="Google Shape;109;p15"/>
          <p:cNvSpPr/>
          <p:nvPr/>
        </p:nvSpPr>
        <p:spPr>
          <a:xfrm>
            <a:off x="182700" y="151650"/>
            <a:ext cx="8778600" cy="4840200"/>
          </a:xfrm>
          <a:prstGeom prst="snip1Rect">
            <a:avLst>
              <a:gd name="adj" fmla="val 4489"/>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chivo"/>
              <a:ea typeface="Archivo"/>
              <a:cs typeface="Archivo"/>
              <a:sym typeface="Archivo"/>
            </a:endParaRPr>
          </a:p>
        </p:txBody>
      </p:sp>
      <p:sp>
        <p:nvSpPr>
          <p:cNvPr id="110" name="Google Shape;110;p15"/>
          <p:cNvSpPr txBox="1">
            <a:spLocks noGrp="1"/>
          </p:cNvSpPr>
          <p:nvPr>
            <p:ph type="title"/>
          </p:nvPr>
        </p:nvSpPr>
        <p:spPr>
          <a:xfrm>
            <a:off x="2960400" y="1482025"/>
            <a:ext cx="4256400" cy="1526100"/>
          </a:xfrm>
          <a:prstGeom prst="rect">
            <a:avLst/>
          </a:prstGeom>
          <a:solidFill>
            <a:schemeClr val="lt1"/>
          </a:solidFill>
        </p:spPr>
        <p:txBody>
          <a:bodyPr spcFirstLastPara="1" wrap="square" lIns="91425" tIns="91425" rIns="91425" bIns="91425" anchor="b" anchorCtr="0">
            <a:noAutofit/>
          </a:bodyPr>
          <a:lstStyle>
            <a:lvl1pPr lvl="0" rtl="0">
              <a:lnSpc>
                <a:spcPct val="90000"/>
              </a:lnSpc>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11" name="Google Shape;111;p15"/>
          <p:cNvSpPr txBox="1">
            <a:spLocks noGrp="1"/>
          </p:cNvSpPr>
          <p:nvPr>
            <p:ph type="title" idx="2" hasCustomPrompt="1"/>
          </p:nvPr>
        </p:nvSpPr>
        <p:spPr>
          <a:xfrm>
            <a:off x="827527" y="1787125"/>
            <a:ext cx="1995000" cy="915900"/>
          </a:xfrm>
          <a:prstGeom prst="rect">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lt1"/>
              </a:buClr>
              <a:buSzPts val="6000"/>
              <a:buNone/>
              <a:defRPr sz="6000">
                <a:solidFill>
                  <a:schemeClr val="accent3"/>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12" name="Google Shape;112;p15"/>
          <p:cNvSpPr txBox="1">
            <a:spLocks noGrp="1"/>
          </p:cNvSpPr>
          <p:nvPr>
            <p:ph type="subTitle" idx="1"/>
          </p:nvPr>
        </p:nvSpPr>
        <p:spPr>
          <a:xfrm>
            <a:off x="5234950" y="3619525"/>
            <a:ext cx="2697600" cy="602100"/>
          </a:xfrm>
          <a:prstGeom prst="rect">
            <a:avLst/>
          </a:prstGeom>
          <a:solidFill>
            <a:schemeClr val="lt1"/>
          </a:solidFill>
        </p:spPr>
        <p:txBody>
          <a:bodyPr spcFirstLastPara="1" wrap="square" lIns="91425" tIns="91425" rIns="91425" bIns="91425" anchor="t" anchorCtr="0">
            <a:noAutofit/>
          </a:bodyPr>
          <a:lstStyle>
            <a:lvl1pPr lvl="0" algn="r" rtl="0">
              <a:spcBef>
                <a:spcPts val="0"/>
              </a:spcBef>
              <a:spcAft>
                <a:spcPts val="0"/>
              </a:spcAft>
              <a:buSzPts val="1400"/>
              <a:buNone/>
              <a:defRPr sz="15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13" name="Google Shape;113;p15"/>
          <p:cNvGrpSpPr/>
          <p:nvPr/>
        </p:nvGrpSpPr>
        <p:grpSpPr>
          <a:xfrm>
            <a:off x="0" y="0"/>
            <a:ext cx="9143999" cy="5143500"/>
            <a:chOff x="0" y="0"/>
            <a:chExt cx="9143999" cy="5143500"/>
          </a:xfrm>
        </p:grpSpPr>
        <p:pic>
          <p:nvPicPr>
            <p:cNvPr id="114" name="Google Shape;114;p15"/>
            <p:cNvPicPr preferRelativeResize="0"/>
            <p:nvPr/>
          </p:nvPicPr>
          <p:blipFill rotWithShape="1">
            <a:blip r:embed="rId2">
              <a:alphaModFix/>
            </a:blip>
            <a:srcRect l="50275" b="6716"/>
            <a:stretch/>
          </p:blipFill>
          <p:spPr>
            <a:xfrm>
              <a:off x="0" y="3173625"/>
              <a:ext cx="2087874" cy="1969875"/>
            </a:xfrm>
            <a:prstGeom prst="rect">
              <a:avLst/>
            </a:prstGeom>
            <a:noFill/>
            <a:ln>
              <a:noFill/>
            </a:ln>
          </p:spPr>
        </p:pic>
        <p:pic>
          <p:nvPicPr>
            <p:cNvPr id="115" name="Google Shape;115;p15"/>
            <p:cNvPicPr preferRelativeResize="0"/>
            <p:nvPr/>
          </p:nvPicPr>
          <p:blipFill rotWithShape="1">
            <a:blip r:embed="rId2">
              <a:alphaModFix/>
            </a:blip>
            <a:srcRect l="50275" b="6716"/>
            <a:stretch/>
          </p:blipFill>
          <p:spPr>
            <a:xfrm rot="10800000" flipH="1">
              <a:off x="0" y="0"/>
              <a:ext cx="2087874" cy="1969875"/>
            </a:xfrm>
            <a:prstGeom prst="rect">
              <a:avLst/>
            </a:prstGeom>
            <a:noFill/>
            <a:ln>
              <a:noFill/>
            </a:ln>
          </p:spPr>
        </p:pic>
        <p:grpSp>
          <p:nvGrpSpPr>
            <p:cNvPr id="116" name="Google Shape;116;p15"/>
            <p:cNvGrpSpPr/>
            <p:nvPr/>
          </p:nvGrpSpPr>
          <p:grpSpPr>
            <a:xfrm flipH="1">
              <a:off x="7056125" y="0"/>
              <a:ext cx="2087874" cy="5143500"/>
              <a:chOff x="4640575" y="0"/>
              <a:chExt cx="2087874" cy="5143500"/>
            </a:xfrm>
          </p:grpSpPr>
          <p:pic>
            <p:nvPicPr>
              <p:cNvPr id="117" name="Google Shape;117;p15"/>
              <p:cNvPicPr preferRelativeResize="0"/>
              <p:nvPr/>
            </p:nvPicPr>
            <p:blipFill rotWithShape="1">
              <a:blip r:embed="rId2">
                <a:alphaModFix/>
              </a:blip>
              <a:srcRect l="50275" b="6716"/>
              <a:stretch/>
            </p:blipFill>
            <p:spPr>
              <a:xfrm>
                <a:off x="4640575" y="3173625"/>
                <a:ext cx="2087874" cy="1969875"/>
              </a:xfrm>
              <a:prstGeom prst="rect">
                <a:avLst/>
              </a:prstGeom>
              <a:noFill/>
              <a:ln>
                <a:noFill/>
              </a:ln>
            </p:spPr>
          </p:pic>
          <p:pic>
            <p:nvPicPr>
              <p:cNvPr id="118" name="Google Shape;118;p15"/>
              <p:cNvPicPr preferRelativeResize="0"/>
              <p:nvPr/>
            </p:nvPicPr>
            <p:blipFill rotWithShape="1">
              <a:blip r:embed="rId2">
                <a:alphaModFix/>
              </a:blip>
              <a:srcRect l="50275" b="6716"/>
              <a:stretch/>
            </p:blipFill>
            <p:spPr>
              <a:xfrm rot="10800000" flipH="1">
                <a:off x="4640575" y="0"/>
                <a:ext cx="2087874" cy="1969875"/>
              </a:xfrm>
              <a:prstGeom prst="rect">
                <a:avLst/>
              </a:prstGeom>
              <a:noFill/>
              <a:ln>
                <a:noFill/>
              </a:ln>
            </p:spPr>
          </p:pic>
        </p:grpSp>
      </p:grpSp>
      <p:grpSp>
        <p:nvGrpSpPr>
          <p:cNvPr id="119" name="Google Shape;119;p15"/>
          <p:cNvGrpSpPr/>
          <p:nvPr/>
        </p:nvGrpSpPr>
        <p:grpSpPr>
          <a:xfrm>
            <a:off x="3338114" y="76571"/>
            <a:ext cx="2467774" cy="4990358"/>
            <a:chOff x="3338114" y="76571"/>
            <a:chExt cx="2467774" cy="4990358"/>
          </a:xfrm>
        </p:grpSpPr>
        <p:pic>
          <p:nvPicPr>
            <p:cNvPr id="120" name="Google Shape;120;p15"/>
            <p:cNvPicPr preferRelativeResize="0"/>
            <p:nvPr/>
          </p:nvPicPr>
          <p:blipFill>
            <a:blip r:embed="rId3">
              <a:alphaModFix/>
            </a:blip>
            <a:stretch>
              <a:fillRect/>
            </a:stretch>
          </p:blipFill>
          <p:spPr>
            <a:xfrm>
              <a:off x="3338114" y="76571"/>
              <a:ext cx="2467774" cy="462933"/>
            </a:xfrm>
            <a:prstGeom prst="rect">
              <a:avLst/>
            </a:prstGeom>
            <a:noFill/>
            <a:ln>
              <a:noFill/>
            </a:ln>
          </p:spPr>
        </p:pic>
        <p:pic>
          <p:nvPicPr>
            <p:cNvPr id="121" name="Google Shape;121;p15"/>
            <p:cNvPicPr preferRelativeResize="0"/>
            <p:nvPr/>
          </p:nvPicPr>
          <p:blipFill>
            <a:blip r:embed="rId3">
              <a:alphaModFix/>
            </a:blip>
            <a:stretch>
              <a:fillRect/>
            </a:stretch>
          </p:blipFill>
          <p:spPr>
            <a:xfrm rot="10800000" flipH="1">
              <a:off x="3338114" y="4603996"/>
              <a:ext cx="2467774" cy="462933"/>
            </a:xfrm>
            <a:prstGeom prst="rect">
              <a:avLst/>
            </a:prstGeom>
            <a:noFill/>
            <a:ln>
              <a:noFill/>
            </a:ln>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2">
  <p:cSld name="CUSTOM_10_1">
    <p:spTree>
      <p:nvGrpSpPr>
        <p:cNvPr id="1" name="Shape 129"/>
        <p:cNvGrpSpPr/>
        <p:nvPr/>
      </p:nvGrpSpPr>
      <p:grpSpPr>
        <a:xfrm>
          <a:off x="0" y="0"/>
          <a:ext cx="0" cy="0"/>
          <a:chOff x="0" y="0"/>
          <a:chExt cx="0" cy="0"/>
        </a:xfrm>
      </p:grpSpPr>
      <p:sp>
        <p:nvSpPr>
          <p:cNvPr id="130" name="Google Shape;130;p17"/>
          <p:cNvSpPr/>
          <p:nvPr/>
        </p:nvSpPr>
        <p:spPr>
          <a:xfrm>
            <a:off x="182700" y="151650"/>
            <a:ext cx="8778600" cy="4840200"/>
          </a:xfrm>
          <a:prstGeom prst="snip1Rect">
            <a:avLst>
              <a:gd name="adj" fmla="val 4489"/>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chivo"/>
              <a:ea typeface="Archivo"/>
              <a:cs typeface="Archivo"/>
              <a:sym typeface="Archivo"/>
            </a:endParaRPr>
          </a:p>
        </p:txBody>
      </p:sp>
      <p:sp>
        <p:nvSpPr>
          <p:cNvPr id="131" name="Google Shape;131;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32" name="Google Shape;132;p17"/>
          <p:cNvGrpSpPr/>
          <p:nvPr/>
        </p:nvGrpSpPr>
        <p:grpSpPr>
          <a:xfrm>
            <a:off x="182592" y="152134"/>
            <a:ext cx="8782132" cy="4841131"/>
            <a:chOff x="182592" y="152134"/>
            <a:chExt cx="8782132" cy="4841131"/>
          </a:xfrm>
        </p:grpSpPr>
        <p:pic>
          <p:nvPicPr>
            <p:cNvPr id="133" name="Google Shape;133;p17"/>
            <p:cNvPicPr preferRelativeResize="0"/>
            <p:nvPr/>
          </p:nvPicPr>
          <p:blipFill rotWithShape="1">
            <a:blip r:embed="rId2">
              <a:alphaModFix/>
            </a:blip>
            <a:srcRect r="49589" b="7552"/>
            <a:stretch/>
          </p:blipFill>
          <p:spPr>
            <a:xfrm>
              <a:off x="7720725" y="3846041"/>
              <a:ext cx="1243999" cy="1147224"/>
            </a:xfrm>
            <a:prstGeom prst="rect">
              <a:avLst/>
            </a:prstGeom>
            <a:noFill/>
            <a:ln>
              <a:noFill/>
            </a:ln>
          </p:spPr>
        </p:pic>
        <p:pic>
          <p:nvPicPr>
            <p:cNvPr id="134" name="Google Shape;134;p17"/>
            <p:cNvPicPr preferRelativeResize="0"/>
            <p:nvPr/>
          </p:nvPicPr>
          <p:blipFill rotWithShape="1">
            <a:blip r:embed="rId2">
              <a:alphaModFix/>
            </a:blip>
            <a:srcRect r="49589" b="7552"/>
            <a:stretch/>
          </p:blipFill>
          <p:spPr>
            <a:xfrm rot="10800000">
              <a:off x="182592" y="152134"/>
              <a:ext cx="957599" cy="883100"/>
            </a:xfrm>
            <a:prstGeom prst="rect">
              <a:avLst/>
            </a:prstGeom>
            <a:noFill/>
            <a:ln>
              <a:noFill/>
            </a:ln>
          </p:spPr>
        </p:pic>
      </p:grpSp>
      <p:pic>
        <p:nvPicPr>
          <p:cNvPr id="135" name="Google Shape;135;p17"/>
          <p:cNvPicPr preferRelativeResize="0"/>
          <p:nvPr/>
        </p:nvPicPr>
        <p:blipFill>
          <a:blip r:embed="rId3">
            <a:alphaModFix/>
          </a:blip>
          <a:stretch>
            <a:fillRect/>
          </a:stretch>
        </p:blipFill>
        <p:spPr>
          <a:xfrm>
            <a:off x="6322101" y="4409576"/>
            <a:ext cx="2467773" cy="775639"/>
          </a:xfrm>
          <a:prstGeom prst="rect">
            <a:avLst/>
          </a:prstGeom>
          <a:noFill/>
          <a:ln>
            <a:noFill/>
          </a:ln>
        </p:spPr>
      </p:pic>
      <p:pic>
        <p:nvPicPr>
          <p:cNvPr id="136" name="Google Shape;136;p17"/>
          <p:cNvPicPr preferRelativeResize="0"/>
          <p:nvPr/>
        </p:nvPicPr>
        <p:blipFill>
          <a:blip r:embed="rId4">
            <a:alphaModFix/>
          </a:blip>
          <a:stretch>
            <a:fillRect/>
          </a:stretch>
        </p:blipFill>
        <p:spPr>
          <a:xfrm rot="5400000">
            <a:off x="-546499" y="1455823"/>
            <a:ext cx="1811326" cy="42052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3">
  <p:cSld name="CUSTOM_10_1_1">
    <p:spTree>
      <p:nvGrpSpPr>
        <p:cNvPr id="1" name="Shape 137"/>
        <p:cNvGrpSpPr/>
        <p:nvPr/>
      </p:nvGrpSpPr>
      <p:grpSpPr>
        <a:xfrm>
          <a:off x="0" y="0"/>
          <a:ext cx="0" cy="0"/>
          <a:chOff x="0" y="0"/>
          <a:chExt cx="0" cy="0"/>
        </a:xfrm>
      </p:grpSpPr>
      <p:sp>
        <p:nvSpPr>
          <p:cNvPr id="138" name="Google Shape;138;p18"/>
          <p:cNvSpPr/>
          <p:nvPr/>
        </p:nvSpPr>
        <p:spPr>
          <a:xfrm>
            <a:off x="182700" y="151650"/>
            <a:ext cx="8778600" cy="4840200"/>
          </a:xfrm>
          <a:prstGeom prst="snip1Rect">
            <a:avLst>
              <a:gd name="adj" fmla="val 4489"/>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chivo"/>
              <a:ea typeface="Archivo"/>
              <a:cs typeface="Archivo"/>
              <a:sym typeface="Archivo"/>
            </a:endParaRPr>
          </a:p>
        </p:txBody>
      </p:sp>
      <p:sp>
        <p:nvSpPr>
          <p:cNvPr id="139" name="Google Shape;139;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140" name="Google Shape;140;p18"/>
          <p:cNvPicPr preferRelativeResize="0"/>
          <p:nvPr/>
        </p:nvPicPr>
        <p:blipFill>
          <a:blip r:embed="rId2">
            <a:alphaModFix/>
          </a:blip>
          <a:stretch>
            <a:fillRect/>
          </a:stretch>
        </p:blipFill>
        <p:spPr>
          <a:xfrm rot="10800000">
            <a:off x="7173151" y="148975"/>
            <a:ext cx="1750074" cy="406300"/>
          </a:xfrm>
          <a:prstGeom prst="rect">
            <a:avLst/>
          </a:prstGeom>
          <a:noFill/>
          <a:ln>
            <a:noFill/>
          </a:ln>
        </p:spPr>
      </p:pic>
      <p:grpSp>
        <p:nvGrpSpPr>
          <p:cNvPr id="141" name="Google Shape;141;p18"/>
          <p:cNvGrpSpPr/>
          <p:nvPr/>
        </p:nvGrpSpPr>
        <p:grpSpPr>
          <a:xfrm>
            <a:off x="5" y="4485746"/>
            <a:ext cx="5468149" cy="506759"/>
            <a:chOff x="1798830" y="4485746"/>
            <a:chExt cx="5468149" cy="506759"/>
          </a:xfrm>
        </p:grpSpPr>
        <p:pic>
          <p:nvPicPr>
            <p:cNvPr id="142" name="Google Shape;142;p18"/>
            <p:cNvPicPr preferRelativeResize="0"/>
            <p:nvPr/>
          </p:nvPicPr>
          <p:blipFill rotWithShape="1">
            <a:blip r:embed="rId3">
              <a:alphaModFix/>
            </a:blip>
            <a:srcRect t="27948"/>
            <a:stretch/>
          </p:blipFill>
          <p:spPr>
            <a:xfrm rot="10800000">
              <a:off x="3338099" y="4628330"/>
              <a:ext cx="2467776" cy="364175"/>
            </a:xfrm>
            <a:prstGeom prst="rect">
              <a:avLst/>
            </a:prstGeom>
            <a:noFill/>
            <a:ln>
              <a:noFill/>
            </a:ln>
          </p:spPr>
        </p:pic>
        <p:pic>
          <p:nvPicPr>
            <p:cNvPr id="143" name="Google Shape;143;p18"/>
            <p:cNvPicPr preferRelativeResize="0"/>
            <p:nvPr/>
          </p:nvPicPr>
          <p:blipFill>
            <a:blip r:embed="rId4">
              <a:alphaModFix/>
            </a:blip>
            <a:stretch>
              <a:fillRect/>
            </a:stretch>
          </p:blipFill>
          <p:spPr>
            <a:xfrm>
              <a:off x="1798830" y="4485746"/>
              <a:ext cx="2467774" cy="462933"/>
            </a:xfrm>
            <a:prstGeom prst="rect">
              <a:avLst/>
            </a:prstGeom>
            <a:noFill/>
            <a:ln>
              <a:noFill/>
            </a:ln>
          </p:spPr>
        </p:pic>
        <p:pic>
          <p:nvPicPr>
            <p:cNvPr id="144" name="Google Shape;144;p18"/>
            <p:cNvPicPr preferRelativeResize="0"/>
            <p:nvPr/>
          </p:nvPicPr>
          <p:blipFill>
            <a:blip r:embed="rId4">
              <a:alphaModFix/>
            </a:blip>
            <a:stretch>
              <a:fillRect/>
            </a:stretch>
          </p:blipFill>
          <p:spPr>
            <a:xfrm>
              <a:off x="4799205" y="4485746"/>
              <a:ext cx="2467774" cy="462933"/>
            </a:xfrm>
            <a:prstGeom prst="rect">
              <a:avLst/>
            </a:prstGeom>
            <a:noFill/>
            <a:ln>
              <a:noFill/>
            </a:ln>
          </p:spPr>
        </p:pic>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Clr>
                <a:schemeClr val="dk1"/>
              </a:buClr>
              <a:buSzPts val="2800"/>
              <a:buFont typeface="IBM Plex Mono"/>
              <a:buNone/>
              <a:defRPr sz="2800" b="1">
                <a:solidFill>
                  <a:schemeClr val="dk1"/>
                </a:solidFill>
                <a:latin typeface="IBM Plex Mono"/>
                <a:ea typeface="IBM Plex Mono"/>
                <a:cs typeface="IBM Plex Mono"/>
                <a:sym typeface="IBM Plex Mono"/>
              </a:defRPr>
            </a:lvl1pPr>
            <a:lvl2pPr lvl="1" rtl="0">
              <a:spcBef>
                <a:spcPts val="0"/>
              </a:spcBef>
              <a:spcAft>
                <a:spcPts val="0"/>
              </a:spcAft>
              <a:buClr>
                <a:schemeClr val="dk1"/>
              </a:buClr>
              <a:buSzPts val="2800"/>
              <a:buFont typeface="IBM Plex Mono"/>
              <a:buNone/>
              <a:defRPr sz="2800" b="1">
                <a:solidFill>
                  <a:schemeClr val="dk1"/>
                </a:solidFill>
                <a:latin typeface="IBM Plex Mono"/>
                <a:ea typeface="IBM Plex Mono"/>
                <a:cs typeface="IBM Plex Mono"/>
                <a:sym typeface="IBM Plex Mono"/>
              </a:defRPr>
            </a:lvl2pPr>
            <a:lvl3pPr lvl="2" rtl="0">
              <a:spcBef>
                <a:spcPts val="0"/>
              </a:spcBef>
              <a:spcAft>
                <a:spcPts val="0"/>
              </a:spcAft>
              <a:buClr>
                <a:schemeClr val="dk1"/>
              </a:buClr>
              <a:buSzPts val="2800"/>
              <a:buFont typeface="IBM Plex Mono"/>
              <a:buNone/>
              <a:defRPr sz="2800" b="1">
                <a:solidFill>
                  <a:schemeClr val="dk1"/>
                </a:solidFill>
                <a:latin typeface="IBM Plex Mono"/>
                <a:ea typeface="IBM Plex Mono"/>
                <a:cs typeface="IBM Plex Mono"/>
                <a:sym typeface="IBM Plex Mono"/>
              </a:defRPr>
            </a:lvl3pPr>
            <a:lvl4pPr lvl="3" rtl="0">
              <a:spcBef>
                <a:spcPts val="0"/>
              </a:spcBef>
              <a:spcAft>
                <a:spcPts val="0"/>
              </a:spcAft>
              <a:buClr>
                <a:schemeClr val="dk1"/>
              </a:buClr>
              <a:buSzPts val="2800"/>
              <a:buFont typeface="IBM Plex Mono"/>
              <a:buNone/>
              <a:defRPr sz="2800" b="1">
                <a:solidFill>
                  <a:schemeClr val="dk1"/>
                </a:solidFill>
                <a:latin typeface="IBM Plex Mono"/>
                <a:ea typeface="IBM Plex Mono"/>
                <a:cs typeface="IBM Plex Mono"/>
                <a:sym typeface="IBM Plex Mono"/>
              </a:defRPr>
            </a:lvl4pPr>
            <a:lvl5pPr lvl="4" rtl="0">
              <a:spcBef>
                <a:spcPts val="0"/>
              </a:spcBef>
              <a:spcAft>
                <a:spcPts val="0"/>
              </a:spcAft>
              <a:buClr>
                <a:schemeClr val="dk1"/>
              </a:buClr>
              <a:buSzPts val="2800"/>
              <a:buFont typeface="IBM Plex Mono"/>
              <a:buNone/>
              <a:defRPr sz="2800" b="1">
                <a:solidFill>
                  <a:schemeClr val="dk1"/>
                </a:solidFill>
                <a:latin typeface="IBM Plex Mono"/>
                <a:ea typeface="IBM Plex Mono"/>
                <a:cs typeface="IBM Plex Mono"/>
                <a:sym typeface="IBM Plex Mono"/>
              </a:defRPr>
            </a:lvl5pPr>
            <a:lvl6pPr lvl="5" rtl="0">
              <a:spcBef>
                <a:spcPts val="0"/>
              </a:spcBef>
              <a:spcAft>
                <a:spcPts val="0"/>
              </a:spcAft>
              <a:buClr>
                <a:schemeClr val="dk1"/>
              </a:buClr>
              <a:buSzPts val="2800"/>
              <a:buFont typeface="IBM Plex Mono"/>
              <a:buNone/>
              <a:defRPr sz="2800" b="1">
                <a:solidFill>
                  <a:schemeClr val="dk1"/>
                </a:solidFill>
                <a:latin typeface="IBM Plex Mono"/>
                <a:ea typeface="IBM Plex Mono"/>
                <a:cs typeface="IBM Plex Mono"/>
                <a:sym typeface="IBM Plex Mono"/>
              </a:defRPr>
            </a:lvl6pPr>
            <a:lvl7pPr lvl="6" rtl="0">
              <a:spcBef>
                <a:spcPts val="0"/>
              </a:spcBef>
              <a:spcAft>
                <a:spcPts val="0"/>
              </a:spcAft>
              <a:buClr>
                <a:schemeClr val="dk1"/>
              </a:buClr>
              <a:buSzPts val="2800"/>
              <a:buFont typeface="IBM Plex Mono"/>
              <a:buNone/>
              <a:defRPr sz="2800" b="1">
                <a:solidFill>
                  <a:schemeClr val="dk1"/>
                </a:solidFill>
                <a:latin typeface="IBM Plex Mono"/>
                <a:ea typeface="IBM Plex Mono"/>
                <a:cs typeface="IBM Plex Mono"/>
                <a:sym typeface="IBM Plex Mono"/>
              </a:defRPr>
            </a:lvl7pPr>
            <a:lvl8pPr lvl="7" rtl="0">
              <a:spcBef>
                <a:spcPts val="0"/>
              </a:spcBef>
              <a:spcAft>
                <a:spcPts val="0"/>
              </a:spcAft>
              <a:buClr>
                <a:schemeClr val="dk1"/>
              </a:buClr>
              <a:buSzPts val="2800"/>
              <a:buFont typeface="IBM Plex Mono"/>
              <a:buNone/>
              <a:defRPr sz="2800" b="1">
                <a:solidFill>
                  <a:schemeClr val="dk1"/>
                </a:solidFill>
                <a:latin typeface="IBM Plex Mono"/>
                <a:ea typeface="IBM Plex Mono"/>
                <a:cs typeface="IBM Plex Mono"/>
                <a:sym typeface="IBM Plex Mono"/>
              </a:defRPr>
            </a:lvl8pPr>
            <a:lvl9pPr lvl="8" rtl="0">
              <a:spcBef>
                <a:spcPts val="0"/>
              </a:spcBef>
              <a:spcAft>
                <a:spcPts val="0"/>
              </a:spcAft>
              <a:buClr>
                <a:schemeClr val="dk1"/>
              </a:buClr>
              <a:buSzPts val="2800"/>
              <a:buFont typeface="IBM Plex Mono"/>
              <a:buNone/>
              <a:defRPr sz="2800" b="1">
                <a:solidFill>
                  <a:schemeClr val="dk1"/>
                </a:solidFill>
                <a:latin typeface="IBM Plex Mono"/>
                <a:ea typeface="IBM Plex Mono"/>
                <a:cs typeface="IBM Plex Mono"/>
                <a:sym typeface="IBM Plex Mono"/>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1pPr>
            <a:lvl2pPr marL="914400" lvl="1"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2pPr>
            <a:lvl3pPr marL="1371600" lvl="2"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3pPr>
            <a:lvl4pPr marL="1828800" lvl="3"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4pPr>
            <a:lvl5pPr marL="2286000" lvl="4"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5pPr>
            <a:lvl6pPr marL="2743200" lvl="5"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6pPr>
            <a:lvl7pPr marL="3200400" lvl="6"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7pPr>
            <a:lvl8pPr marL="3657600" lvl="7"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8pPr>
            <a:lvl9pPr marL="4114800" lvl="8"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8" r:id="rId6"/>
    <p:sldLayoutId id="2147483661" r:id="rId7"/>
    <p:sldLayoutId id="2147483663" r:id="rId8"/>
    <p:sldLayoutId id="2147483664" r:id="rId9"/>
    <p:sldLayoutId id="2147483668" r:id="rId10"/>
    <p:sldLayoutId id="2147483669" r:id="rId11"/>
    <p:sldLayoutId id="2147483673" r:id="rId12"/>
    <p:sldLayoutId id="2147483674" r:id="rId13"/>
    <p:sldLayoutId id="2147483679" r:id="rId14"/>
    <p:sldLayoutId id="2147483681" r:id="rId15"/>
    <p:sldLayoutId id="2147483682"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18.jpeg"/><Relationship Id="rId7" Type="http://schemas.openxmlformats.org/officeDocument/2006/relationships/oleObject" Target="../embeddings/oleObject1.bin"/><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8.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11.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pic>
        <p:nvPicPr>
          <p:cNvPr id="390" name="Google Shape;390;p40"/>
          <p:cNvPicPr preferRelativeResize="0"/>
          <p:nvPr/>
        </p:nvPicPr>
        <p:blipFill rotWithShape="1">
          <a:blip r:embed="rId3">
            <a:alphaModFix/>
          </a:blip>
          <a:srcRect l="2123" b="9502"/>
          <a:stretch/>
        </p:blipFill>
        <p:spPr>
          <a:xfrm>
            <a:off x="0" y="3692921"/>
            <a:ext cx="4304653" cy="1455275"/>
          </a:xfrm>
          <a:prstGeom prst="rect">
            <a:avLst/>
          </a:prstGeom>
          <a:noFill/>
          <a:ln>
            <a:noFill/>
          </a:ln>
        </p:spPr>
      </p:pic>
      <p:pic>
        <p:nvPicPr>
          <p:cNvPr id="391" name="Google Shape;391;p40"/>
          <p:cNvPicPr preferRelativeResize="0"/>
          <p:nvPr/>
        </p:nvPicPr>
        <p:blipFill rotWithShape="1">
          <a:blip r:embed="rId4">
            <a:alphaModFix/>
          </a:blip>
          <a:srcRect t="19097" r="5042" b="2954"/>
          <a:stretch/>
        </p:blipFill>
        <p:spPr>
          <a:xfrm>
            <a:off x="2396525" y="3055175"/>
            <a:ext cx="3716124" cy="958850"/>
          </a:xfrm>
          <a:prstGeom prst="rect">
            <a:avLst/>
          </a:prstGeom>
          <a:noFill/>
          <a:ln>
            <a:noFill/>
          </a:ln>
        </p:spPr>
      </p:pic>
      <p:pic>
        <p:nvPicPr>
          <p:cNvPr id="392" name="Google Shape;392;p40"/>
          <p:cNvPicPr preferRelativeResize="0"/>
          <p:nvPr/>
        </p:nvPicPr>
        <p:blipFill>
          <a:blip r:embed="rId5">
            <a:alphaModFix/>
          </a:blip>
          <a:stretch>
            <a:fillRect/>
          </a:stretch>
        </p:blipFill>
        <p:spPr>
          <a:xfrm rot="10800000">
            <a:off x="7519424" y="3535074"/>
            <a:ext cx="456876" cy="242950"/>
          </a:xfrm>
          <a:prstGeom prst="rect">
            <a:avLst/>
          </a:prstGeom>
          <a:noFill/>
          <a:ln>
            <a:noFill/>
          </a:ln>
        </p:spPr>
      </p:pic>
      <p:sp>
        <p:nvSpPr>
          <p:cNvPr id="393" name="Google Shape;393;p40"/>
          <p:cNvSpPr txBox="1">
            <a:spLocks noGrp="1"/>
          </p:cNvSpPr>
          <p:nvPr>
            <p:ph type="ctrTitle"/>
          </p:nvPr>
        </p:nvSpPr>
        <p:spPr>
          <a:xfrm>
            <a:off x="1234950" y="1398100"/>
            <a:ext cx="6486900" cy="1560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fr-FR" sz="3500" dirty="0"/>
              <a:t>Fabrication d’un robot pour des enfants en classe de primaire </a:t>
            </a:r>
            <a:endParaRPr sz="3500" dirty="0">
              <a:solidFill>
                <a:schemeClr val="accent2"/>
              </a:solidFill>
            </a:endParaRPr>
          </a:p>
        </p:txBody>
      </p:sp>
      <p:sp>
        <p:nvSpPr>
          <p:cNvPr id="394" name="Google Shape;394;p40"/>
          <p:cNvSpPr txBox="1">
            <a:spLocks noGrp="1"/>
          </p:cNvSpPr>
          <p:nvPr>
            <p:ph type="subTitle" idx="1"/>
          </p:nvPr>
        </p:nvSpPr>
        <p:spPr>
          <a:xfrm>
            <a:off x="4572000" y="3461550"/>
            <a:ext cx="2947500" cy="390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 dirty="0"/>
              <a:t>Inès Fualdes – 29/05/2024</a:t>
            </a:r>
            <a:endParaRPr dirty="0"/>
          </a:p>
        </p:txBody>
      </p:sp>
      <p:pic>
        <p:nvPicPr>
          <p:cNvPr id="1026" name="Picture 2" descr="Wiki - Communication - graphisme - Fablab Coh@bit">
            <a:extLst>
              <a:ext uri="{FF2B5EF4-FFF2-40B4-BE49-F238E27FC236}">
                <a16:creationId xmlns:a16="http://schemas.microsoft.com/office/drawing/2014/main" id="{1604BDC2-42CE-E0D0-FE3D-0A66A17EC5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38213" y="4354398"/>
            <a:ext cx="1895733" cy="5971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ccueil · Fablab Coh@bit">
            <a:extLst>
              <a:ext uri="{FF2B5EF4-FFF2-40B4-BE49-F238E27FC236}">
                <a16:creationId xmlns:a16="http://schemas.microsoft.com/office/drawing/2014/main" id="{6AB9BA13-D386-D44F-04D1-A6E1EAAAD79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40953" y="4354398"/>
            <a:ext cx="1497260" cy="63338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52" name="Google Shape;652;p60"/>
          <p:cNvSpPr/>
          <p:nvPr/>
        </p:nvSpPr>
        <p:spPr>
          <a:xfrm>
            <a:off x="2915075" y="4032800"/>
            <a:ext cx="4692750" cy="233100"/>
          </a:xfrm>
          <a:custGeom>
            <a:avLst/>
            <a:gdLst/>
            <a:ahLst/>
            <a:cxnLst/>
            <a:rect l="l" t="t" r="r" b="b"/>
            <a:pathLst>
              <a:path w="187710" h="9324" extrusionOk="0">
                <a:moveTo>
                  <a:pt x="0" y="6515"/>
                </a:moveTo>
                <a:lnTo>
                  <a:pt x="75039" y="6515"/>
                </a:lnTo>
                <a:lnTo>
                  <a:pt x="80880" y="0"/>
                </a:lnTo>
                <a:lnTo>
                  <a:pt x="178386" y="0"/>
                </a:lnTo>
                <a:lnTo>
                  <a:pt x="187710" y="9324"/>
                </a:lnTo>
              </a:path>
            </a:pathLst>
          </a:custGeom>
          <a:noFill/>
          <a:ln w="9525" cap="flat" cmpd="sng">
            <a:solidFill>
              <a:schemeClr val="dk2"/>
            </a:solidFill>
            <a:prstDash val="solid"/>
            <a:round/>
            <a:headEnd type="none" w="med" len="med"/>
            <a:tailEnd type="oval" w="med" len="med"/>
          </a:ln>
        </p:spPr>
        <p:txBody>
          <a:bodyPr/>
          <a:lstStyle/>
          <a:p>
            <a:endParaRPr lang="fr-FR" dirty="0"/>
          </a:p>
        </p:txBody>
      </p:sp>
      <p:sp>
        <p:nvSpPr>
          <p:cNvPr id="2" name="Google Shape;506;p50">
            <a:extLst>
              <a:ext uri="{FF2B5EF4-FFF2-40B4-BE49-F238E27FC236}">
                <a16:creationId xmlns:a16="http://schemas.microsoft.com/office/drawing/2014/main" id="{997AAC1C-5D3E-9D0E-9E2C-65910F3EEA87}"/>
              </a:ext>
            </a:extLst>
          </p:cNvPr>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lvl="0"/>
            <a:r>
              <a:rPr lang="de" dirty="0"/>
              <a:t>SWOT : robot</a:t>
            </a:r>
            <a:endParaRPr dirty="0"/>
          </a:p>
        </p:txBody>
      </p:sp>
      <p:sp>
        <p:nvSpPr>
          <p:cNvPr id="5" name="Rectangle : coins arrondis 4">
            <a:extLst>
              <a:ext uri="{FF2B5EF4-FFF2-40B4-BE49-F238E27FC236}">
                <a16:creationId xmlns:a16="http://schemas.microsoft.com/office/drawing/2014/main" id="{E92210BD-97E9-18E3-232B-F89BC3D97428}"/>
              </a:ext>
            </a:extLst>
          </p:cNvPr>
          <p:cNvSpPr/>
          <p:nvPr/>
        </p:nvSpPr>
        <p:spPr>
          <a:xfrm>
            <a:off x="6189584" y="3206848"/>
            <a:ext cx="2365492" cy="1651904"/>
          </a:xfrm>
          <a:prstGeom prst="roundRect">
            <a:avLst/>
          </a:prstGeom>
          <a:solidFill>
            <a:srgbClr val="E99CF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a:p>
            <a:pPr algn="ctr"/>
            <a:r>
              <a:rPr lang="fr-FR" b="1" dirty="0">
                <a:solidFill>
                  <a:schemeClr val="tx1"/>
                </a:solidFill>
              </a:rPr>
              <a:t>Menaces</a:t>
            </a:r>
          </a:p>
          <a:p>
            <a:pPr algn="ctr"/>
            <a:endParaRPr lang="fr-FR" dirty="0">
              <a:solidFill>
                <a:schemeClr val="tx1"/>
              </a:solidFill>
            </a:endParaRPr>
          </a:p>
          <a:p>
            <a:pPr marL="285750" indent="-285750">
              <a:buFontTx/>
              <a:buChar char="-"/>
            </a:pPr>
            <a:r>
              <a:rPr lang="fr-FR" sz="1200" dirty="0">
                <a:solidFill>
                  <a:schemeClr val="tx1"/>
                </a:solidFill>
              </a:rPr>
              <a:t>Robot concurrent</a:t>
            </a:r>
          </a:p>
          <a:p>
            <a:pPr marL="285750" indent="-285750">
              <a:buFontTx/>
              <a:buChar char="-"/>
            </a:pPr>
            <a:r>
              <a:rPr lang="fr-FR" sz="1200" dirty="0">
                <a:solidFill>
                  <a:schemeClr val="tx1"/>
                </a:solidFill>
              </a:rPr>
              <a:t>Augmentation des coût des fournisseurs</a:t>
            </a:r>
          </a:p>
          <a:p>
            <a:pPr marL="285750" indent="-285750">
              <a:buFontTx/>
              <a:buChar char="-"/>
            </a:pPr>
            <a:r>
              <a:rPr lang="fr-FR" sz="1200" dirty="0">
                <a:solidFill>
                  <a:schemeClr val="tx1"/>
                </a:solidFill>
              </a:rPr>
              <a:t>Manque d’application dans les écoles</a:t>
            </a:r>
          </a:p>
          <a:p>
            <a:pPr algn="ctr"/>
            <a:r>
              <a:rPr lang="fr-FR" dirty="0"/>
              <a:t> </a:t>
            </a:r>
          </a:p>
          <a:p>
            <a:pPr marL="285750" indent="-285750" algn="ctr">
              <a:buFontTx/>
              <a:buChar char="-"/>
            </a:pPr>
            <a:endParaRPr lang="fr-FR" dirty="0"/>
          </a:p>
        </p:txBody>
      </p:sp>
      <p:sp>
        <p:nvSpPr>
          <p:cNvPr id="6" name="Rectangle : coins arrondis 5">
            <a:extLst>
              <a:ext uri="{FF2B5EF4-FFF2-40B4-BE49-F238E27FC236}">
                <a16:creationId xmlns:a16="http://schemas.microsoft.com/office/drawing/2014/main" id="{C7DD479B-8178-18C2-BECB-A7E841852319}"/>
              </a:ext>
            </a:extLst>
          </p:cNvPr>
          <p:cNvSpPr/>
          <p:nvPr/>
        </p:nvSpPr>
        <p:spPr>
          <a:xfrm>
            <a:off x="6189584" y="1286573"/>
            <a:ext cx="2365492" cy="1651904"/>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Faiblesses</a:t>
            </a:r>
          </a:p>
          <a:p>
            <a:pPr algn="ctr"/>
            <a:endParaRPr lang="fr-FR" dirty="0">
              <a:solidFill>
                <a:schemeClr val="tx1"/>
              </a:solidFill>
            </a:endParaRPr>
          </a:p>
          <a:p>
            <a:pPr marL="285750" indent="-285750">
              <a:buFontTx/>
              <a:buChar char="-"/>
            </a:pPr>
            <a:r>
              <a:rPr lang="fr-FR" sz="1200" dirty="0">
                <a:solidFill>
                  <a:schemeClr val="tx1"/>
                </a:solidFill>
              </a:rPr>
              <a:t>Coût supérieur aux prévisions</a:t>
            </a:r>
          </a:p>
          <a:p>
            <a:pPr marL="285750" indent="-285750">
              <a:buFontTx/>
              <a:buChar char="-"/>
            </a:pPr>
            <a:r>
              <a:rPr lang="fr-FR" sz="1200" dirty="0">
                <a:solidFill>
                  <a:schemeClr val="tx1"/>
                </a:solidFill>
              </a:rPr>
              <a:t>Design</a:t>
            </a:r>
          </a:p>
          <a:p>
            <a:pPr marL="285750" indent="-285750" algn="ctr">
              <a:buFontTx/>
              <a:buChar char="-"/>
            </a:pPr>
            <a:endParaRPr lang="fr-FR" dirty="0">
              <a:solidFill>
                <a:schemeClr val="tx1"/>
              </a:solidFill>
            </a:endParaRPr>
          </a:p>
          <a:p>
            <a:pPr algn="ctr"/>
            <a:endParaRPr lang="fr-FR" dirty="0">
              <a:solidFill>
                <a:schemeClr val="tx1"/>
              </a:solidFill>
            </a:endParaRPr>
          </a:p>
        </p:txBody>
      </p:sp>
      <p:sp>
        <p:nvSpPr>
          <p:cNvPr id="7" name="Rectangle : coins arrondis 6">
            <a:extLst>
              <a:ext uri="{FF2B5EF4-FFF2-40B4-BE49-F238E27FC236}">
                <a16:creationId xmlns:a16="http://schemas.microsoft.com/office/drawing/2014/main" id="{4F7A3C64-A772-54B9-8056-1ADCD86CD979}"/>
              </a:ext>
            </a:extLst>
          </p:cNvPr>
          <p:cNvSpPr/>
          <p:nvPr/>
        </p:nvSpPr>
        <p:spPr>
          <a:xfrm>
            <a:off x="3495635" y="1286096"/>
            <a:ext cx="2365492" cy="1651904"/>
          </a:xfrm>
          <a:prstGeom prst="roundRect">
            <a:avLst/>
          </a:prstGeom>
          <a:solidFill>
            <a:srgbClr val="C9F1C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200" dirty="0">
              <a:solidFill>
                <a:schemeClr val="tx1"/>
              </a:solidFill>
            </a:endParaRPr>
          </a:p>
          <a:p>
            <a:pPr algn="ctr"/>
            <a:r>
              <a:rPr lang="fr-FR" b="1" dirty="0">
                <a:solidFill>
                  <a:schemeClr val="tx1"/>
                </a:solidFill>
              </a:rPr>
              <a:t>Forces</a:t>
            </a:r>
          </a:p>
          <a:p>
            <a:pPr algn="ctr"/>
            <a:endParaRPr lang="fr-FR" sz="1200" dirty="0">
              <a:solidFill>
                <a:schemeClr val="tx1"/>
              </a:solidFill>
            </a:endParaRPr>
          </a:p>
          <a:p>
            <a:pPr marL="285750" indent="-285750">
              <a:buFontTx/>
              <a:buChar char="-"/>
            </a:pPr>
            <a:r>
              <a:rPr lang="fr-FR" sz="1200" dirty="0">
                <a:solidFill>
                  <a:schemeClr val="tx1"/>
                </a:solidFill>
              </a:rPr>
              <a:t>Enseignement</a:t>
            </a:r>
          </a:p>
          <a:p>
            <a:pPr marL="285750" indent="-285750">
              <a:buFontTx/>
              <a:buChar char="-"/>
            </a:pPr>
            <a:r>
              <a:rPr lang="fr-FR" sz="1200" dirty="0">
                <a:solidFill>
                  <a:schemeClr val="tx1"/>
                </a:solidFill>
              </a:rPr>
              <a:t>Ludique</a:t>
            </a:r>
          </a:p>
          <a:p>
            <a:pPr marL="285750" indent="-285750">
              <a:buFontTx/>
              <a:buChar char="-"/>
            </a:pPr>
            <a:r>
              <a:rPr lang="fr-FR" sz="1200" dirty="0">
                <a:solidFill>
                  <a:schemeClr val="tx1"/>
                </a:solidFill>
              </a:rPr>
              <a:t>Apprentissage technique aux enfants</a:t>
            </a:r>
          </a:p>
          <a:p>
            <a:pPr marL="285750" indent="-285750">
              <a:buFontTx/>
              <a:buChar char="-"/>
            </a:pPr>
            <a:r>
              <a:rPr lang="fr-FR" sz="1200" dirty="0">
                <a:solidFill>
                  <a:schemeClr val="tx1"/>
                </a:solidFill>
              </a:rPr>
              <a:t>Emplois (stage, service civique, personnel…)</a:t>
            </a:r>
          </a:p>
          <a:p>
            <a:pPr marL="285750" indent="-285750" algn="ctr">
              <a:buFontTx/>
              <a:buChar char="-"/>
            </a:pPr>
            <a:endParaRPr lang="fr-FR" dirty="0">
              <a:solidFill>
                <a:schemeClr val="tx1"/>
              </a:solidFill>
            </a:endParaRPr>
          </a:p>
        </p:txBody>
      </p:sp>
      <p:sp>
        <p:nvSpPr>
          <p:cNvPr id="8" name="Rectangle : coins arrondis 7">
            <a:extLst>
              <a:ext uri="{FF2B5EF4-FFF2-40B4-BE49-F238E27FC236}">
                <a16:creationId xmlns:a16="http://schemas.microsoft.com/office/drawing/2014/main" id="{05C8FFF5-C091-9E18-EBBC-97F0974E1F58}"/>
              </a:ext>
            </a:extLst>
          </p:cNvPr>
          <p:cNvSpPr/>
          <p:nvPr/>
        </p:nvSpPr>
        <p:spPr>
          <a:xfrm>
            <a:off x="3495635" y="3206848"/>
            <a:ext cx="2365492" cy="1651904"/>
          </a:xfrm>
          <a:prstGeom prst="roundRect">
            <a:avLst/>
          </a:prstGeom>
          <a:solidFill>
            <a:srgbClr val="EEDE6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a:p>
            <a:pPr algn="ctr"/>
            <a:r>
              <a:rPr lang="fr-FR" b="1" dirty="0">
                <a:solidFill>
                  <a:schemeClr val="tx1"/>
                </a:solidFill>
              </a:rPr>
              <a:t>Opportunités</a:t>
            </a:r>
          </a:p>
          <a:p>
            <a:pPr algn="ctr"/>
            <a:endParaRPr lang="fr-FR" dirty="0">
              <a:solidFill>
                <a:schemeClr val="tx1"/>
              </a:solidFill>
            </a:endParaRPr>
          </a:p>
          <a:p>
            <a:pPr marL="285750" indent="-285750">
              <a:buFontTx/>
              <a:buChar char="-"/>
            </a:pPr>
            <a:r>
              <a:rPr lang="fr-FR" sz="1200" dirty="0">
                <a:solidFill>
                  <a:schemeClr val="tx1"/>
                </a:solidFill>
              </a:rPr>
              <a:t>Être en contact direct avec des enseignants</a:t>
            </a:r>
          </a:p>
          <a:p>
            <a:pPr marL="285750" indent="-285750">
              <a:buFontTx/>
              <a:buChar char="-"/>
            </a:pPr>
            <a:r>
              <a:rPr lang="fr-FR" sz="1200" dirty="0">
                <a:solidFill>
                  <a:schemeClr val="tx1"/>
                </a:solidFill>
              </a:rPr>
              <a:t>Croissance de ce type de demande</a:t>
            </a:r>
          </a:p>
          <a:p>
            <a:pPr marL="285750" indent="-285750">
              <a:buFontTx/>
              <a:buChar char="-"/>
            </a:pPr>
            <a:r>
              <a:rPr lang="fr-FR" sz="1200" dirty="0">
                <a:solidFill>
                  <a:schemeClr val="tx1"/>
                </a:solidFill>
              </a:rPr>
              <a:t>Augmentation de visibilité et commercialisation</a:t>
            </a:r>
          </a:p>
          <a:p>
            <a:pPr algn="ctr"/>
            <a:endParaRPr lang="fr-FR" dirty="0">
              <a:solidFill>
                <a:schemeClr val="tx1"/>
              </a:solidFill>
            </a:endParaRPr>
          </a:p>
        </p:txBody>
      </p:sp>
      <p:sp>
        <p:nvSpPr>
          <p:cNvPr id="13" name="ZoneTexte 12">
            <a:extLst>
              <a:ext uri="{FF2B5EF4-FFF2-40B4-BE49-F238E27FC236}">
                <a16:creationId xmlns:a16="http://schemas.microsoft.com/office/drawing/2014/main" id="{1DDAA91E-B627-8008-AF80-315906E8B60D}"/>
              </a:ext>
            </a:extLst>
          </p:cNvPr>
          <p:cNvSpPr txBox="1"/>
          <p:nvPr/>
        </p:nvSpPr>
        <p:spPr>
          <a:xfrm>
            <a:off x="542902" y="1922337"/>
            <a:ext cx="2372173" cy="2031325"/>
          </a:xfrm>
          <a:prstGeom prst="rect">
            <a:avLst/>
          </a:prstGeom>
          <a:noFill/>
        </p:spPr>
        <p:txBody>
          <a:bodyPr wrap="square" rtlCol="0">
            <a:spAutoFit/>
          </a:bodyPr>
          <a:lstStyle/>
          <a:p>
            <a:pPr algn="just"/>
            <a:r>
              <a:rPr lang="fr-FR" dirty="0"/>
              <a:t>Le SWOT est un outil destiné à identifier les options stratégiques d’une entreprise ou d’un projet. Elle se compose en 4 parties. </a:t>
            </a:r>
          </a:p>
          <a:p>
            <a:pPr algn="just"/>
            <a:endParaRPr lang="fr-FR" dirty="0"/>
          </a:p>
          <a:p>
            <a:pPr algn="just"/>
            <a:r>
              <a:rPr lang="fr-FR" dirty="0"/>
              <a:t>Dans notre cas, nous l’avons appliquée au robot.</a:t>
            </a:r>
          </a:p>
        </p:txBody>
      </p:sp>
    </p:spTree>
    <p:extLst>
      <p:ext uri="{BB962C8B-B14F-4D97-AF65-F5344CB8AC3E}">
        <p14:creationId xmlns:p14="http://schemas.microsoft.com/office/powerpoint/2010/main" val="33812594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4" name="Titre 4">
            <a:extLst>
              <a:ext uri="{FF2B5EF4-FFF2-40B4-BE49-F238E27FC236}">
                <a16:creationId xmlns:a16="http://schemas.microsoft.com/office/drawing/2014/main" id="{9DA44036-2B10-D8A9-7D11-8D516A5A28DC}"/>
              </a:ext>
            </a:extLst>
          </p:cNvPr>
          <p:cNvSpPr>
            <a:spLocks noGrp="1"/>
          </p:cNvSpPr>
          <p:nvPr>
            <p:ph type="title"/>
          </p:nvPr>
        </p:nvSpPr>
        <p:spPr>
          <a:xfrm>
            <a:off x="720000" y="402911"/>
            <a:ext cx="7122142" cy="613882"/>
          </a:xfrm>
          <a:ln>
            <a:noFill/>
          </a:ln>
        </p:spPr>
        <p:txBody>
          <a:bodyPr/>
          <a:lstStyle/>
          <a:p>
            <a:r>
              <a:rPr lang="fr-FR" sz="2800" dirty="0">
                <a:solidFill>
                  <a:schemeClr val="dk1"/>
                </a:solidFill>
              </a:rPr>
              <a:t>Analyse du besoin : pompe à eau </a:t>
            </a:r>
          </a:p>
        </p:txBody>
      </p:sp>
      <p:grpSp>
        <p:nvGrpSpPr>
          <p:cNvPr id="21" name="Groupe 20">
            <a:extLst>
              <a:ext uri="{FF2B5EF4-FFF2-40B4-BE49-F238E27FC236}">
                <a16:creationId xmlns:a16="http://schemas.microsoft.com/office/drawing/2014/main" id="{6ABFA16E-441E-23D5-C41E-2C5719385279}"/>
              </a:ext>
            </a:extLst>
          </p:cNvPr>
          <p:cNvGrpSpPr/>
          <p:nvPr/>
        </p:nvGrpSpPr>
        <p:grpSpPr>
          <a:xfrm>
            <a:off x="1892854" y="1313120"/>
            <a:ext cx="5545254" cy="2517259"/>
            <a:chOff x="1632061" y="1676755"/>
            <a:chExt cx="5545254" cy="2517259"/>
          </a:xfrm>
        </p:grpSpPr>
        <p:sp>
          <p:nvSpPr>
            <p:cNvPr id="2" name="Ellipse 1">
              <a:extLst>
                <a:ext uri="{FF2B5EF4-FFF2-40B4-BE49-F238E27FC236}">
                  <a16:creationId xmlns:a16="http://schemas.microsoft.com/office/drawing/2014/main" id="{A4588FD4-38E5-82EB-6DD7-ECF1AA5916CA}"/>
                </a:ext>
              </a:extLst>
            </p:cNvPr>
            <p:cNvSpPr/>
            <p:nvPr/>
          </p:nvSpPr>
          <p:spPr>
            <a:xfrm>
              <a:off x="1632061" y="1723132"/>
              <a:ext cx="2177512" cy="574770"/>
            </a:xfrm>
            <a:prstGeom prst="ellipse">
              <a:avLst/>
            </a:prstGeom>
            <a:solidFill>
              <a:srgbClr val="C9F1C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Les enfants</a:t>
              </a:r>
            </a:p>
            <a:p>
              <a:pPr algn="ctr"/>
              <a:r>
                <a:rPr lang="fr-FR" dirty="0">
                  <a:solidFill>
                    <a:schemeClr val="tx1"/>
                  </a:solidFill>
                </a:rPr>
                <a:t>L’enseignement</a:t>
              </a:r>
            </a:p>
          </p:txBody>
        </p:sp>
        <p:sp>
          <p:nvSpPr>
            <p:cNvPr id="8" name="Ellipse 7">
              <a:extLst>
                <a:ext uri="{FF2B5EF4-FFF2-40B4-BE49-F238E27FC236}">
                  <a16:creationId xmlns:a16="http://schemas.microsoft.com/office/drawing/2014/main" id="{9ACBA0E4-9F4B-9ABD-085A-F547D839F016}"/>
                </a:ext>
              </a:extLst>
            </p:cNvPr>
            <p:cNvSpPr/>
            <p:nvPr/>
          </p:nvSpPr>
          <p:spPr>
            <a:xfrm>
              <a:off x="3462644" y="2571750"/>
              <a:ext cx="1594969" cy="613882"/>
            </a:xfrm>
            <a:prstGeom prst="ellipse">
              <a:avLst/>
            </a:prstGeom>
            <a:solidFill>
              <a:schemeClr val="accent1">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Support de pompe</a:t>
              </a:r>
            </a:p>
          </p:txBody>
        </p:sp>
        <p:sp>
          <p:nvSpPr>
            <p:cNvPr id="13" name="Ellipse 12">
              <a:extLst>
                <a:ext uri="{FF2B5EF4-FFF2-40B4-BE49-F238E27FC236}">
                  <a16:creationId xmlns:a16="http://schemas.microsoft.com/office/drawing/2014/main" id="{FCDE3F22-7017-A625-3E0A-D780AB81CF27}"/>
                </a:ext>
              </a:extLst>
            </p:cNvPr>
            <p:cNvSpPr/>
            <p:nvPr/>
          </p:nvSpPr>
          <p:spPr>
            <a:xfrm>
              <a:off x="5057613" y="1676755"/>
              <a:ext cx="2119702" cy="686078"/>
            </a:xfrm>
            <a:prstGeom prst="ellipse">
              <a:avLst/>
            </a:prstGeom>
            <a:solidFill>
              <a:srgbClr val="EEDE6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Fixer la pompe et arroser correctement</a:t>
              </a:r>
            </a:p>
          </p:txBody>
        </p:sp>
        <p:sp>
          <p:nvSpPr>
            <p:cNvPr id="14" name="Rectangle 13">
              <a:extLst>
                <a:ext uri="{FF2B5EF4-FFF2-40B4-BE49-F238E27FC236}">
                  <a16:creationId xmlns:a16="http://schemas.microsoft.com/office/drawing/2014/main" id="{FA759B90-252C-2334-25D0-65A9386D9CAE}"/>
                </a:ext>
              </a:extLst>
            </p:cNvPr>
            <p:cNvSpPr/>
            <p:nvPr/>
          </p:nvSpPr>
          <p:spPr>
            <a:xfrm>
              <a:off x="2465255" y="3708874"/>
              <a:ext cx="3589746" cy="485140"/>
            </a:xfrm>
            <a:prstGeom prst="rect">
              <a:avLst/>
            </a:prstGeom>
            <a:solidFill>
              <a:srgbClr val="E99CFE"/>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Aptitude des enfants à utiliser un robot et ses différentes fonctions</a:t>
              </a:r>
            </a:p>
          </p:txBody>
        </p:sp>
        <p:sp>
          <p:nvSpPr>
            <p:cNvPr id="16" name="Forme libre : forme 15">
              <a:extLst>
                <a:ext uri="{FF2B5EF4-FFF2-40B4-BE49-F238E27FC236}">
                  <a16:creationId xmlns:a16="http://schemas.microsoft.com/office/drawing/2014/main" id="{9BE7C853-4901-F139-BC40-8A5024889ED8}"/>
                </a:ext>
              </a:extLst>
            </p:cNvPr>
            <p:cNvSpPr/>
            <p:nvPr/>
          </p:nvSpPr>
          <p:spPr>
            <a:xfrm>
              <a:off x="2887980" y="2194560"/>
              <a:ext cx="2362200" cy="458216"/>
            </a:xfrm>
            <a:custGeom>
              <a:avLst/>
              <a:gdLst>
                <a:gd name="connsiteX0" fmla="*/ 0 w 2362200"/>
                <a:gd name="connsiteY0" fmla="*/ 99060 h 458216"/>
                <a:gd name="connsiteX1" fmla="*/ 1264920 w 2362200"/>
                <a:gd name="connsiteY1" fmla="*/ 457200 h 458216"/>
                <a:gd name="connsiteX2" fmla="*/ 2362200 w 2362200"/>
                <a:gd name="connsiteY2" fmla="*/ 0 h 458216"/>
              </a:gdLst>
              <a:ahLst/>
              <a:cxnLst>
                <a:cxn ang="0">
                  <a:pos x="connsiteX0" y="connsiteY0"/>
                </a:cxn>
                <a:cxn ang="0">
                  <a:pos x="connsiteX1" y="connsiteY1"/>
                </a:cxn>
                <a:cxn ang="0">
                  <a:pos x="connsiteX2" y="connsiteY2"/>
                </a:cxn>
              </a:cxnLst>
              <a:rect l="l" t="t" r="r" b="b"/>
              <a:pathLst>
                <a:path w="2362200" h="458216">
                  <a:moveTo>
                    <a:pt x="0" y="99060"/>
                  </a:moveTo>
                  <a:cubicBezTo>
                    <a:pt x="435610" y="286385"/>
                    <a:pt x="871220" y="473710"/>
                    <a:pt x="1264920" y="457200"/>
                  </a:cubicBezTo>
                  <a:cubicBezTo>
                    <a:pt x="1658620" y="440690"/>
                    <a:pt x="2010410" y="220345"/>
                    <a:pt x="2362200" y="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20" name="Connecteur droit avec flèche 19">
              <a:extLst>
                <a:ext uri="{FF2B5EF4-FFF2-40B4-BE49-F238E27FC236}">
                  <a16:creationId xmlns:a16="http://schemas.microsoft.com/office/drawing/2014/main" id="{560E104E-0403-ADE5-903D-4A9C93832710}"/>
                </a:ext>
              </a:extLst>
            </p:cNvPr>
            <p:cNvCxnSpPr>
              <a:stCxn id="8" idx="4"/>
              <a:endCxn id="14" idx="0"/>
            </p:cNvCxnSpPr>
            <p:nvPr/>
          </p:nvCxnSpPr>
          <p:spPr>
            <a:xfrm flipH="1">
              <a:off x="4260128" y="3185632"/>
              <a:ext cx="1" cy="523242"/>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grpSp>
      <p:sp>
        <p:nvSpPr>
          <p:cNvPr id="23" name="ZoneTexte 22">
            <a:extLst>
              <a:ext uri="{FF2B5EF4-FFF2-40B4-BE49-F238E27FC236}">
                <a16:creationId xmlns:a16="http://schemas.microsoft.com/office/drawing/2014/main" id="{8131C1E0-505A-1CB0-A8B4-6BD7070B0C46}"/>
              </a:ext>
            </a:extLst>
          </p:cNvPr>
          <p:cNvSpPr txBox="1"/>
          <p:nvPr/>
        </p:nvSpPr>
        <p:spPr>
          <a:xfrm>
            <a:off x="1077132" y="4099182"/>
            <a:ext cx="6851235" cy="738664"/>
          </a:xfrm>
          <a:prstGeom prst="rect">
            <a:avLst/>
          </a:prstGeom>
          <a:noFill/>
        </p:spPr>
        <p:txBody>
          <a:bodyPr wrap="square">
            <a:spAutoFit/>
          </a:bodyPr>
          <a:lstStyle/>
          <a:p>
            <a:pPr algn="just"/>
            <a:r>
              <a:rPr lang="fr-FR" dirty="0"/>
              <a:t>Le support de pompe rend service aux enfants et à l’enseignement en agissant sur la fixation de la pompe à eau afin d’améliorer l ’aptitudes des enfants à utiliser un robot programmé et ses différentes fonctions. </a:t>
            </a:r>
          </a:p>
        </p:txBody>
      </p:sp>
    </p:spTree>
    <p:extLst>
      <p:ext uri="{BB962C8B-B14F-4D97-AF65-F5344CB8AC3E}">
        <p14:creationId xmlns:p14="http://schemas.microsoft.com/office/powerpoint/2010/main" val="31836260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48"/>
          <p:cNvSpPr txBox="1">
            <a:spLocks noGrp="1"/>
          </p:cNvSpPr>
          <p:nvPr>
            <p:ph type="title"/>
          </p:nvPr>
        </p:nvSpPr>
        <p:spPr>
          <a:xfrm>
            <a:off x="379708" y="328788"/>
            <a:ext cx="8524068"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 dirty="0"/>
              <a:t>Diagramme des environants : pompe à eau</a:t>
            </a:r>
            <a:endParaRPr dirty="0"/>
          </a:p>
        </p:txBody>
      </p:sp>
      <p:pic>
        <p:nvPicPr>
          <p:cNvPr id="484" name="Google Shape;484;p48"/>
          <p:cNvPicPr preferRelativeResize="0"/>
          <p:nvPr/>
        </p:nvPicPr>
        <p:blipFill rotWithShape="1">
          <a:blip r:embed="rId3">
            <a:alphaModFix amt="38000"/>
          </a:blip>
          <a:srcRect t="58031" b="6290"/>
          <a:stretch/>
        </p:blipFill>
        <p:spPr>
          <a:xfrm>
            <a:off x="4979675" y="4362450"/>
            <a:ext cx="3982800" cy="635000"/>
          </a:xfrm>
          <a:prstGeom prst="rect">
            <a:avLst/>
          </a:prstGeom>
          <a:noFill/>
          <a:ln>
            <a:noFill/>
          </a:ln>
        </p:spPr>
      </p:pic>
      <p:graphicFrame>
        <p:nvGraphicFramePr>
          <p:cNvPr id="14" name="Tableau 13">
            <a:extLst>
              <a:ext uri="{FF2B5EF4-FFF2-40B4-BE49-F238E27FC236}">
                <a16:creationId xmlns:a16="http://schemas.microsoft.com/office/drawing/2014/main" id="{BB018BEE-C78C-EEB0-3BAB-9CAE399567FA}"/>
              </a:ext>
            </a:extLst>
          </p:cNvPr>
          <p:cNvGraphicFramePr>
            <a:graphicFrameLocks noGrp="1"/>
          </p:cNvGraphicFramePr>
          <p:nvPr>
            <p:extLst>
              <p:ext uri="{D42A27DB-BD31-4B8C-83A1-F6EECF244321}">
                <p14:modId xmlns:p14="http://schemas.microsoft.com/office/powerpoint/2010/main" val="1971798965"/>
              </p:ext>
            </p:extLst>
          </p:nvPr>
        </p:nvGraphicFramePr>
        <p:xfrm>
          <a:off x="1226820" y="2021423"/>
          <a:ext cx="6583680" cy="1845310"/>
        </p:xfrm>
        <a:graphic>
          <a:graphicData uri="http://schemas.openxmlformats.org/drawingml/2006/table">
            <a:tbl>
              <a:tblPr firstRow="1" bandRow="1">
                <a:tableStyleId>{F3177631-A494-45F7-9D3C-97F02799C441}</a:tableStyleId>
              </a:tblPr>
              <a:tblGrid>
                <a:gridCol w="1394460">
                  <a:extLst>
                    <a:ext uri="{9D8B030D-6E8A-4147-A177-3AD203B41FA5}">
                      <a16:colId xmlns:a16="http://schemas.microsoft.com/office/drawing/2014/main" val="2043132368"/>
                    </a:ext>
                  </a:extLst>
                </a:gridCol>
                <a:gridCol w="5189220">
                  <a:extLst>
                    <a:ext uri="{9D8B030D-6E8A-4147-A177-3AD203B41FA5}">
                      <a16:colId xmlns:a16="http://schemas.microsoft.com/office/drawing/2014/main" val="2309772594"/>
                    </a:ext>
                  </a:extLst>
                </a:gridCol>
              </a:tblGrid>
              <a:tr h="361950">
                <a:tc>
                  <a:txBody>
                    <a:bodyPr/>
                    <a:lstStyle/>
                    <a:p>
                      <a:pPr algn="ctr"/>
                      <a:r>
                        <a:rPr lang="fr-FR" dirty="0"/>
                        <a:t>FP</a:t>
                      </a:r>
                    </a:p>
                  </a:txBody>
                  <a:tcPr/>
                </a:tc>
                <a:tc>
                  <a:txBody>
                    <a:bodyPr/>
                    <a:lstStyle/>
                    <a:p>
                      <a:r>
                        <a:rPr lang="fr-FR" dirty="0"/>
                        <a:t>Fixer la pompe sur le support</a:t>
                      </a:r>
                    </a:p>
                  </a:txBody>
                  <a:tcPr/>
                </a:tc>
                <a:extLst>
                  <a:ext uri="{0D108BD9-81ED-4DB2-BD59-A6C34878D82A}">
                    <a16:rowId xmlns:a16="http://schemas.microsoft.com/office/drawing/2014/main" val="2109920247"/>
                  </a:ext>
                </a:extLst>
              </a:tr>
              <a:tr h="370840">
                <a:tc>
                  <a:txBody>
                    <a:bodyPr/>
                    <a:lstStyle/>
                    <a:p>
                      <a:pPr algn="ctr"/>
                      <a:r>
                        <a:rPr lang="fr-FR" dirty="0"/>
                        <a:t>FS1</a:t>
                      </a:r>
                    </a:p>
                  </a:txBody>
                  <a:tcPr/>
                </a:tc>
                <a:tc>
                  <a:txBody>
                    <a:bodyPr/>
                    <a:lstStyle/>
                    <a:p>
                      <a:r>
                        <a:rPr lang="fr-FR" dirty="0"/>
                        <a:t>Fixer la carte électronique sur le support de la pompe</a:t>
                      </a:r>
                    </a:p>
                  </a:txBody>
                  <a:tcPr/>
                </a:tc>
                <a:extLst>
                  <a:ext uri="{0D108BD9-81ED-4DB2-BD59-A6C34878D82A}">
                    <a16:rowId xmlns:a16="http://schemas.microsoft.com/office/drawing/2014/main" val="2302778892"/>
                  </a:ext>
                </a:extLst>
              </a:tr>
              <a:tr h="370840">
                <a:tc>
                  <a:txBody>
                    <a:bodyPr/>
                    <a:lstStyle/>
                    <a:p>
                      <a:pPr algn="ctr"/>
                      <a:r>
                        <a:rPr lang="fr-FR" dirty="0"/>
                        <a:t>FS2</a:t>
                      </a:r>
                    </a:p>
                  </a:txBody>
                  <a:tcPr/>
                </a:tc>
                <a:tc>
                  <a:txBody>
                    <a:bodyPr/>
                    <a:lstStyle/>
                    <a:p>
                      <a:r>
                        <a:rPr lang="fr-FR" dirty="0"/>
                        <a:t>Mettre une LED visible</a:t>
                      </a:r>
                    </a:p>
                  </a:txBody>
                  <a:tcPr/>
                </a:tc>
                <a:extLst>
                  <a:ext uri="{0D108BD9-81ED-4DB2-BD59-A6C34878D82A}">
                    <a16:rowId xmlns:a16="http://schemas.microsoft.com/office/drawing/2014/main" val="675143332"/>
                  </a:ext>
                </a:extLst>
              </a:tr>
              <a:tr h="37084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fr-FR" dirty="0"/>
                        <a:t>FS3</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dirty="0"/>
                        <a:t>Protéger la carte électronique de possible projection d’eau</a:t>
                      </a:r>
                    </a:p>
                  </a:txBody>
                  <a:tcPr/>
                </a:tc>
                <a:extLst>
                  <a:ext uri="{0D108BD9-81ED-4DB2-BD59-A6C34878D82A}">
                    <a16:rowId xmlns:a16="http://schemas.microsoft.com/office/drawing/2014/main" val="1681759443"/>
                  </a:ext>
                </a:extLst>
              </a:tr>
              <a:tr h="370840">
                <a:tc>
                  <a:txBody>
                    <a:bodyPr/>
                    <a:lstStyle/>
                    <a:p>
                      <a:pPr algn="ctr"/>
                      <a:r>
                        <a:rPr lang="fr-FR" dirty="0"/>
                        <a:t>FS4</a:t>
                      </a:r>
                    </a:p>
                  </a:txBody>
                  <a:tcPr/>
                </a:tc>
                <a:tc>
                  <a:txBody>
                    <a:bodyPr/>
                    <a:lstStyle/>
                    <a:p>
                      <a:r>
                        <a:rPr lang="fr-FR" dirty="0"/>
                        <a:t>Protéger aux maximum les fils</a:t>
                      </a:r>
                    </a:p>
                  </a:txBody>
                  <a:tcPr/>
                </a:tc>
                <a:extLst>
                  <a:ext uri="{0D108BD9-81ED-4DB2-BD59-A6C34878D82A}">
                    <a16:rowId xmlns:a16="http://schemas.microsoft.com/office/drawing/2014/main" val="882985265"/>
                  </a:ext>
                </a:extLst>
              </a:tr>
            </a:tbl>
          </a:graphicData>
        </a:graphic>
      </p:graphicFrame>
      <p:sp>
        <p:nvSpPr>
          <p:cNvPr id="15" name="ZoneTexte 14">
            <a:extLst>
              <a:ext uri="{FF2B5EF4-FFF2-40B4-BE49-F238E27FC236}">
                <a16:creationId xmlns:a16="http://schemas.microsoft.com/office/drawing/2014/main" id="{CC25C52D-6F8F-C1E0-0C66-4491423120A4}"/>
              </a:ext>
            </a:extLst>
          </p:cNvPr>
          <p:cNvSpPr txBox="1"/>
          <p:nvPr/>
        </p:nvSpPr>
        <p:spPr>
          <a:xfrm>
            <a:off x="1226820" y="1217930"/>
            <a:ext cx="4651829" cy="307777"/>
          </a:xfrm>
          <a:prstGeom prst="rect">
            <a:avLst/>
          </a:prstGeom>
          <a:noFill/>
        </p:spPr>
        <p:txBody>
          <a:bodyPr wrap="square" rtlCol="0">
            <a:spAutoFit/>
          </a:bodyPr>
          <a:lstStyle/>
          <a:p>
            <a:r>
              <a:rPr lang="fr-FR" dirty="0"/>
              <a:t>→ Fonction principale et fonctions secondaires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pic>
        <p:nvPicPr>
          <p:cNvPr id="484" name="Google Shape;484;p48"/>
          <p:cNvPicPr preferRelativeResize="0"/>
          <p:nvPr/>
        </p:nvPicPr>
        <p:blipFill rotWithShape="1">
          <a:blip r:embed="rId3">
            <a:alphaModFix amt="38000"/>
          </a:blip>
          <a:srcRect t="58031" b="6290"/>
          <a:stretch/>
        </p:blipFill>
        <p:spPr>
          <a:xfrm>
            <a:off x="4979675" y="4362450"/>
            <a:ext cx="3982800" cy="635000"/>
          </a:xfrm>
          <a:prstGeom prst="rect">
            <a:avLst/>
          </a:prstGeom>
          <a:noFill/>
          <a:ln>
            <a:noFill/>
          </a:ln>
        </p:spPr>
      </p:pic>
      <p:graphicFrame>
        <p:nvGraphicFramePr>
          <p:cNvPr id="2" name="Tableau 1">
            <a:extLst>
              <a:ext uri="{FF2B5EF4-FFF2-40B4-BE49-F238E27FC236}">
                <a16:creationId xmlns:a16="http://schemas.microsoft.com/office/drawing/2014/main" id="{18C29CFA-CB2A-2D95-BCB5-625DE2206867}"/>
              </a:ext>
            </a:extLst>
          </p:cNvPr>
          <p:cNvGraphicFramePr>
            <a:graphicFrameLocks noGrp="1"/>
          </p:cNvGraphicFramePr>
          <p:nvPr>
            <p:extLst>
              <p:ext uri="{D42A27DB-BD31-4B8C-83A1-F6EECF244321}">
                <p14:modId xmlns:p14="http://schemas.microsoft.com/office/powerpoint/2010/main" val="3291227671"/>
              </p:ext>
            </p:extLst>
          </p:nvPr>
        </p:nvGraphicFramePr>
        <p:xfrm>
          <a:off x="410705" y="1395730"/>
          <a:ext cx="8392332" cy="3114040"/>
        </p:xfrm>
        <a:graphic>
          <a:graphicData uri="http://schemas.openxmlformats.org/drawingml/2006/table">
            <a:tbl>
              <a:tblPr firstRow="1" bandRow="1">
                <a:tableStyleId>{F3177631-A494-45F7-9D3C-97F02799C441}</a:tableStyleId>
              </a:tblPr>
              <a:tblGrid>
                <a:gridCol w="2037055">
                  <a:extLst>
                    <a:ext uri="{9D8B030D-6E8A-4147-A177-3AD203B41FA5}">
                      <a16:colId xmlns:a16="http://schemas.microsoft.com/office/drawing/2014/main" val="1066633948"/>
                    </a:ext>
                  </a:extLst>
                </a:gridCol>
                <a:gridCol w="6355277">
                  <a:extLst>
                    <a:ext uri="{9D8B030D-6E8A-4147-A177-3AD203B41FA5}">
                      <a16:colId xmlns:a16="http://schemas.microsoft.com/office/drawing/2014/main" val="918318359"/>
                    </a:ext>
                  </a:extLst>
                </a:gridCol>
              </a:tblGrid>
              <a:tr h="370840">
                <a:tc>
                  <a:txBody>
                    <a:bodyPr/>
                    <a:lstStyle/>
                    <a:p>
                      <a:pPr algn="ctr"/>
                      <a:r>
                        <a:rPr lang="fr-FR" dirty="0"/>
                        <a:t>1</a:t>
                      </a:r>
                    </a:p>
                  </a:txBody>
                  <a:tcPr/>
                </a:tc>
                <a:tc>
                  <a:txBody>
                    <a:bodyPr/>
                    <a:lstStyle/>
                    <a:p>
                      <a:r>
                        <a:rPr lang="fr-FR" dirty="0"/>
                        <a:t>L’ensemble du système (pompe, carte électronique, LED) doit pouvoir passer sous le scan du robot en hauteur</a:t>
                      </a:r>
                    </a:p>
                  </a:txBody>
                  <a:tcPr/>
                </a:tc>
                <a:extLst>
                  <a:ext uri="{0D108BD9-81ED-4DB2-BD59-A6C34878D82A}">
                    <a16:rowId xmlns:a16="http://schemas.microsoft.com/office/drawing/2014/main" val="2420711233"/>
                  </a:ext>
                </a:extLst>
              </a:tr>
              <a:tr h="370840">
                <a:tc>
                  <a:txBody>
                    <a:bodyPr/>
                    <a:lstStyle/>
                    <a:p>
                      <a:pPr algn="ctr"/>
                      <a:r>
                        <a:rPr lang="fr-FR" dirty="0"/>
                        <a:t>2</a:t>
                      </a:r>
                    </a:p>
                  </a:txBody>
                  <a:tcPr/>
                </a:tc>
                <a:tc>
                  <a:txBody>
                    <a:bodyPr/>
                    <a:lstStyle/>
                    <a:p>
                      <a:r>
                        <a:rPr lang="fr-FR" dirty="0"/>
                        <a:t>Le support de la pompe doit se positionner sur le bouchon du récipient d’eau</a:t>
                      </a:r>
                    </a:p>
                  </a:txBody>
                  <a:tcPr/>
                </a:tc>
                <a:extLst>
                  <a:ext uri="{0D108BD9-81ED-4DB2-BD59-A6C34878D82A}">
                    <a16:rowId xmlns:a16="http://schemas.microsoft.com/office/drawing/2014/main" val="1588205860"/>
                  </a:ext>
                </a:extLst>
              </a:tr>
              <a:tr h="370840">
                <a:tc>
                  <a:txBody>
                    <a:bodyPr/>
                    <a:lstStyle/>
                    <a:p>
                      <a:pPr algn="ctr"/>
                      <a:r>
                        <a:rPr lang="fr-FR" dirty="0"/>
                        <a:t>3</a:t>
                      </a:r>
                    </a:p>
                  </a:txBody>
                  <a:tcPr/>
                </a:tc>
                <a:tc>
                  <a:txBody>
                    <a:bodyPr/>
                    <a:lstStyle/>
                    <a:p>
                      <a:r>
                        <a:rPr lang="fr-FR" dirty="0"/>
                        <a:t>La pompe doit être positionner à plat, sans bouger</a:t>
                      </a:r>
                    </a:p>
                  </a:txBody>
                  <a:tcPr/>
                </a:tc>
                <a:extLst>
                  <a:ext uri="{0D108BD9-81ED-4DB2-BD59-A6C34878D82A}">
                    <a16:rowId xmlns:a16="http://schemas.microsoft.com/office/drawing/2014/main" val="2502214613"/>
                  </a:ext>
                </a:extLst>
              </a:tr>
              <a:tr h="370840">
                <a:tc>
                  <a:txBody>
                    <a:bodyPr/>
                    <a:lstStyle/>
                    <a:p>
                      <a:pPr algn="ctr"/>
                      <a:r>
                        <a:rPr lang="fr-FR" dirty="0"/>
                        <a:t>4</a:t>
                      </a:r>
                    </a:p>
                  </a:txBody>
                  <a:tcPr/>
                </a:tc>
                <a:tc>
                  <a:txBody>
                    <a:bodyPr/>
                    <a:lstStyle/>
                    <a:p>
                      <a:r>
                        <a:rPr lang="fr-FR" dirty="0"/>
                        <a:t>Le support doit être bien fixé au châssis du robot et ne pas bouger</a:t>
                      </a:r>
                    </a:p>
                  </a:txBody>
                  <a:tcPr/>
                </a:tc>
                <a:extLst>
                  <a:ext uri="{0D108BD9-81ED-4DB2-BD59-A6C34878D82A}">
                    <a16:rowId xmlns:a16="http://schemas.microsoft.com/office/drawing/2014/main" val="91498114"/>
                  </a:ext>
                </a:extLst>
              </a:tr>
              <a:tr h="370840">
                <a:tc>
                  <a:txBody>
                    <a:bodyPr/>
                    <a:lstStyle/>
                    <a:p>
                      <a:pPr algn="ctr"/>
                      <a:r>
                        <a:rPr lang="fr-FR" dirty="0"/>
                        <a:t>5</a:t>
                      </a:r>
                    </a:p>
                  </a:txBody>
                  <a:tcPr/>
                </a:tc>
                <a:tc>
                  <a:txBody>
                    <a:bodyPr/>
                    <a:lstStyle/>
                    <a:p>
                      <a:r>
                        <a:rPr lang="fr-FR" dirty="0"/>
                        <a:t>Les tuyaux d’eau doivent être tenus et pas pincés</a:t>
                      </a:r>
                    </a:p>
                  </a:txBody>
                  <a:tcPr/>
                </a:tc>
                <a:extLst>
                  <a:ext uri="{0D108BD9-81ED-4DB2-BD59-A6C34878D82A}">
                    <a16:rowId xmlns:a16="http://schemas.microsoft.com/office/drawing/2014/main" val="1044970741"/>
                  </a:ext>
                </a:extLst>
              </a:tr>
              <a:tr h="370840">
                <a:tc>
                  <a:txBody>
                    <a:bodyPr/>
                    <a:lstStyle/>
                    <a:p>
                      <a:pPr algn="ctr"/>
                      <a:r>
                        <a:rPr lang="fr-FR" dirty="0"/>
                        <a:t>6</a:t>
                      </a:r>
                    </a:p>
                  </a:txBody>
                  <a:tcPr/>
                </a:tc>
                <a:tc>
                  <a:txBody>
                    <a:bodyPr/>
                    <a:lstStyle/>
                    <a:p>
                      <a:r>
                        <a:rPr lang="fr-FR" dirty="0"/>
                        <a:t>Le récipient doit pouvoir être facilement rempli</a:t>
                      </a:r>
                    </a:p>
                  </a:txBody>
                  <a:tcPr/>
                </a:tc>
                <a:extLst>
                  <a:ext uri="{0D108BD9-81ED-4DB2-BD59-A6C34878D82A}">
                    <a16:rowId xmlns:a16="http://schemas.microsoft.com/office/drawing/2014/main" val="2577843902"/>
                  </a:ext>
                </a:extLst>
              </a:tr>
              <a:tr h="370840">
                <a:tc>
                  <a:txBody>
                    <a:bodyPr/>
                    <a:lstStyle/>
                    <a:p>
                      <a:pPr algn="ctr"/>
                      <a:r>
                        <a:rPr lang="fr-FR" dirty="0"/>
                        <a:t>7</a:t>
                      </a:r>
                    </a:p>
                  </a:txBody>
                  <a:tcPr/>
                </a:tc>
                <a:tc>
                  <a:txBody>
                    <a:bodyPr/>
                    <a:lstStyle/>
                    <a:p>
                      <a:r>
                        <a:rPr lang="fr-FR" dirty="0"/>
                        <a:t>La sortie d’eau au niveau de tuyau doit avoir une intensité modérée</a:t>
                      </a:r>
                    </a:p>
                  </a:txBody>
                  <a:tcPr/>
                </a:tc>
                <a:extLst>
                  <a:ext uri="{0D108BD9-81ED-4DB2-BD59-A6C34878D82A}">
                    <a16:rowId xmlns:a16="http://schemas.microsoft.com/office/drawing/2014/main" val="173268150"/>
                  </a:ext>
                </a:extLst>
              </a:tr>
              <a:tr h="370840">
                <a:tc>
                  <a:txBody>
                    <a:bodyPr/>
                    <a:lstStyle/>
                    <a:p>
                      <a:pPr algn="ctr"/>
                      <a:r>
                        <a:rPr lang="fr-FR" dirty="0"/>
                        <a:t>8</a:t>
                      </a:r>
                    </a:p>
                  </a:txBody>
                  <a:tcPr/>
                </a:tc>
                <a:tc>
                  <a:txBody>
                    <a:bodyPr/>
                    <a:lstStyle/>
                    <a:p>
                      <a:r>
                        <a:rPr lang="fr-FR" dirty="0"/>
                        <a:t>La carte électronique doit être fixée et protégée</a:t>
                      </a:r>
                    </a:p>
                  </a:txBody>
                  <a:tcPr/>
                </a:tc>
                <a:extLst>
                  <a:ext uri="{0D108BD9-81ED-4DB2-BD59-A6C34878D82A}">
                    <a16:rowId xmlns:a16="http://schemas.microsoft.com/office/drawing/2014/main" val="813629105"/>
                  </a:ext>
                </a:extLst>
              </a:tr>
            </a:tbl>
          </a:graphicData>
        </a:graphic>
      </p:graphicFrame>
      <p:sp>
        <p:nvSpPr>
          <p:cNvPr id="3" name="ZoneTexte 2">
            <a:extLst>
              <a:ext uri="{FF2B5EF4-FFF2-40B4-BE49-F238E27FC236}">
                <a16:creationId xmlns:a16="http://schemas.microsoft.com/office/drawing/2014/main" id="{CB45CCF9-F930-3B80-8AE3-28B64C00C43B}"/>
              </a:ext>
            </a:extLst>
          </p:cNvPr>
          <p:cNvSpPr txBox="1"/>
          <p:nvPr/>
        </p:nvSpPr>
        <p:spPr>
          <a:xfrm>
            <a:off x="1226820" y="1002469"/>
            <a:ext cx="4651829" cy="307777"/>
          </a:xfrm>
          <a:prstGeom prst="rect">
            <a:avLst/>
          </a:prstGeom>
          <a:noFill/>
        </p:spPr>
        <p:txBody>
          <a:bodyPr wrap="square" rtlCol="0">
            <a:spAutoFit/>
          </a:bodyPr>
          <a:lstStyle/>
          <a:p>
            <a:r>
              <a:rPr lang="fr-FR" dirty="0"/>
              <a:t>→ Fonctions contraintes</a:t>
            </a:r>
          </a:p>
        </p:txBody>
      </p:sp>
      <p:sp>
        <p:nvSpPr>
          <p:cNvPr id="6" name="Google Shape;474;p48">
            <a:extLst>
              <a:ext uri="{FF2B5EF4-FFF2-40B4-BE49-F238E27FC236}">
                <a16:creationId xmlns:a16="http://schemas.microsoft.com/office/drawing/2014/main" id="{B27D3C00-E022-7F52-31EE-F8DE59003A50}"/>
              </a:ext>
            </a:extLst>
          </p:cNvPr>
          <p:cNvSpPr txBox="1">
            <a:spLocks noGrp="1"/>
          </p:cNvSpPr>
          <p:nvPr>
            <p:ph type="title"/>
          </p:nvPr>
        </p:nvSpPr>
        <p:spPr>
          <a:xfrm>
            <a:off x="379708" y="328788"/>
            <a:ext cx="8524068"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 dirty="0"/>
              <a:t>Diagramme des environants : pompe à eau</a:t>
            </a:r>
            <a:endParaRPr dirty="0"/>
          </a:p>
        </p:txBody>
      </p:sp>
    </p:spTree>
    <p:extLst>
      <p:ext uri="{BB962C8B-B14F-4D97-AF65-F5344CB8AC3E}">
        <p14:creationId xmlns:p14="http://schemas.microsoft.com/office/powerpoint/2010/main" val="33497475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pic>
        <p:nvPicPr>
          <p:cNvPr id="484" name="Google Shape;484;p48"/>
          <p:cNvPicPr preferRelativeResize="0"/>
          <p:nvPr/>
        </p:nvPicPr>
        <p:blipFill rotWithShape="1">
          <a:blip r:embed="rId3">
            <a:alphaModFix amt="38000"/>
          </a:blip>
          <a:srcRect t="58031" b="6290"/>
          <a:stretch/>
        </p:blipFill>
        <p:spPr>
          <a:xfrm>
            <a:off x="4979675" y="4362450"/>
            <a:ext cx="3982800" cy="635000"/>
          </a:xfrm>
          <a:prstGeom prst="rect">
            <a:avLst/>
          </a:prstGeom>
          <a:noFill/>
          <a:ln>
            <a:noFill/>
          </a:ln>
        </p:spPr>
      </p:pic>
      <p:sp>
        <p:nvSpPr>
          <p:cNvPr id="15" name="ZoneTexte 14">
            <a:extLst>
              <a:ext uri="{FF2B5EF4-FFF2-40B4-BE49-F238E27FC236}">
                <a16:creationId xmlns:a16="http://schemas.microsoft.com/office/drawing/2014/main" id="{CC25C52D-6F8F-C1E0-0C66-4491423120A4}"/>
              </a:ext>
            </a:extLst>
          </p:cNvPr>
          <p:cNvSpPr txBox="1"/>
          <p:nvPr/>
        </p:nvSpPr>
        <p:spPr>
          <a:xfrm>
            <a:off x="1140445" y="1015642"/>
            <a:ext cx="4651829" cy="307777"/>
          </a:xfrm>
          <a:prstGeom prst="rect">
            <a:avLst/>
          </a:prstGeom>
          <a:noFill/>
        </p:spPr>
        <p:txBody>
          <a:bodyPr wrap="square" rtlCol="0">
            <a:spAutoFit/>
          </a:bodyPr>
          <a:lstStyle/>
          <a:p>
            <a:r>
              <a:rPr lang="fr-FR" dirty="0"/>
              <a:t>→ Diagramme</a:t>
            </a:r>
          </a:p>
        </p:txBody>
      </p:sp>
      <p:grpSp>
        <p:nvGrpSpPr>
          <p:cNvPr id="2" name="Groupe 1">
            <a:extLst>
              <a:ext uri="{FF2B5EF4-FFF2-40B4-BE49-F238E27FC236}">
                <a16:creationId xmlns:a16="http://schemas.microsoft.com/office/drawing/2014/main" id="{709DA96F-E8D6-7F7A-081F-33B60B28AA9F}"/>
              </a:ext>
            </a:extLst>
          </p:cNvPr>
          <p:cNvGrpSpPr/>
          <p:nvPr/>
        </p:nvGrpSpPr>
        <p:grpSpPr>
          <a:xfrm>
            <a:off x="1884944" y="1525707"/>
            <a:ext cx="5261348" cy="3022831"/>
            <a:chOff x="1754070" y="1137279"/>
            <a:chExt cx="5261348" cy="3022831"/>
          </a:xfrm>
        </p:grpSpPr>
        <p:sp>
          <p:nvSpPr>
            <p:cNvPr id="3" name="Ellipse 2">
              <a:extLst>
                <a:ext uri="{FF2B5EF4-FFF2-40B4-BE49-F238E27FC236}">
                  <a16:creationId xmlns:a16="http://schemas.microsoft.com/office/drawing/2014/main" id="{91982A7B-F3F0-3531-C88D-E1DCD99738C2}"/>
                </a:ext>
              </a:extLst>
            </p:cNvPr>
            <p:cNvSpPr/>
            <p:nvPr/>
          </p:nvSpPr>
          <p:spPr>
            <a:xfrm>
              <a:off x="3794760" y="2400299"/>
              <a:ext cx="1071708" cy="536629"/>
            </a:xfrm>
            <a:prstGeom prst="ellipse">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ZoneTexte 3">
              <a:extLst>
                <a:ext uri="{FF2B5EF4-FFF2-40B4-BE49-F238E27FC236}">
                  <a16:creationId xmlns:a16="http://schemas.microsoft.com/office/drawing/2014/main" id="{5CAFB968-CC46-3CBD-42E8-27CDC1CA311F}"/>
                </a:ext>
              </a:extLst>
            </p:cNvPr>
            <p:cNvSpPr txBox="1"/>
            <p:nvPr/>
          </p:nvSpPr>
          <p:spPr>
            <a:xfrm>
              <a:off x="3599094" y="2431295"/>
              <a:ext cx="1463040" cy="461665"/>
            </a:xfrm>
            <a:prstGeom prst="rect">
              <a:avLst/>
            </a:prstGeom>
            <a:noFill/>
          </p:spPr>
          <p:txBody>
            <a:bodyPr wrap="square" rtlCol="0">
              <a:spAutoFit/>
            </a:bodyPr>
            <a:lstStyle/>
            <a:p>
              <a:pPr algn="ctr"/>
              <a:r>
                <a:rPr lang="fr-FR" sz="1200" b="1" dirty="0"/>
                <a:t>Support </a:t>
              </a:r>
            </a:p>
            <a:p>
              <a:pPr algn="ctr"/>
              <a:r>
                <a:rPr lang="fr-FR" sz="1200" b="1" dirty="0"/>
                <a:t>pompe</a:t>
              </a:r>
            </a:p>
          </p:txBody>
        </p:sp>
        <p:grpSp>
          <p:nvGrpSpPr>
            <p:cNvPr id="5" name="Groupe 4">
              <a:extLst>
                <a:ext uri="{FF2B5EF4-FFF2-40B4-BE49-F238E27FC236}">
                  <a16:creationId xmlns:a16="http://schemas.microsoft.com/office/drawing/2014/main" id="{74852948-1A34-A594-EFDC-FB6E2241D22A}"/>
                </a:ext>
              </a:extLst>
            </p:cNvPr>
            <p:cNvGrpSpPr/>
            <p:nvPr/>
          </p:nvGrpSpPr>
          <p:grpSpPr>
            <a:xfrm>
              <a:off x="2901644" y="1137279"/>
              <a:ext cx="1071708" cy="536629"/>
              <a:chOff x="4419600" y="1188719"/>
              <a:chExt cx="1071708" cy="536629"/>
            </a:xfrm>
          </p:grpSpPr>
          <p:sp>
            <p:nvSpPr>
              <p:cNvPr id="56" name="Ellipse 55">
                <a:extLst>
                  <a:ext uri="{FF2B5EF4-FFF2-40B4-BE49-F238E27FC236}">
                    <a16:creationId xmlns:a16="http://schemas.microsoft.com/office/drawing/2014/main" id="{A528919C-12B6-04B4-BF73-7D6F10D2DFA4}"/>
                  </a:ext>
                </a:extLst>
              </p:cNvPr>
              <p:cNvSpPr/>
              <p:nvPr/>
            </p:nvSpPr>
            <p:spPr>
              <a:xfrm>
                <a:off x="4419600" y="1188719"/>
                <a:ext cx="1071708" cy="536629"/>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7" name="ZoneTexte 56">
                <a:extLst>
                  <a:ext uri="{FF2B5EF4-FFF2-40B4-BE49-F238E27FC236}">
                    <a16:creationId xmlns:a16="http://schemas.microsoft.com/office/drawing/2014/main" id="{74E8C94D-899A-D934-362E-1F561C8B8344}"/>
                  </a:ext>
                </a:extLst>
              </p:cNvPr>
              <p:cNvSpPr txBox="1"/>
              <p:nvPr/>
            </p:nvSpPr>
            <p:spPr>
              <a:xfrm>
                <a:off x="4572000" y="1303144"/>
                <a:ext cx="812437" cy="307777"/>
              </a:xfrm>
              <a:prstGeom prst="rect">
                <a:avLst/>
              </a:prstGeom>
              <a:noFill/>
            </p:spPr>
            <p:txBody>
              <a:bodyPr wrap="square" rtlCol="0">
                <a:spAutoFit/>
              </a:bodyPr>
              <a:lstStyle/>
              <a:p>
                <a:r>
                  <a:rPr lang="fr-FR" dirty="0"/>
                  <a:t>Pompe</a:t>
                </a:r>
              </a:p>
            </p:txBody>
          </p:sp>
        </p:grpSp>
        <p:grpSp>
          <p:nvGrpSpPr>
            <p:cNvPr id="6" name="Groupe 5">
              <a:extLst>
                <a:ext uri="{FF2B5EF4-FFF2-40B4-BE49-F238E27FC236}">
                  <a16:creationId xmlns:a16="http://schemas.microsoft.com/office/drawing/2014/main" id="{04829303-1D55-BB98-F213-F3496B104C46}"/>
                </a:ext>
              </a:extLst>
            </p:cNvPr>
            <p:cNvGrpSpPr/>
            <p:nvPr/>
          </p:nvGrpSpPr>
          <p:grpSpPr>
            <a:xfrm>
              <a:off x="4371945" y="1143476"/>
              <a:ext cx="1071708" cy="536629"/>
              <a:chOff x="4419600" y="1188719"/>
              <a:chExt cx="1071708" cy="536629"/>
            </a:xfrm>
          </p:grpSpPr>
          <p:sp>
            <p:nvSpPr>
              <p:cNvPr id="54" name="Ellipse 53">
                <a:extLst>
                  <a:ext uri="{FF2B5EF4-FFF2-40B4-BE49-F238E27FC236}">
                    <a16:creationId xmlns:a16="http://schemas.microsoft.com/office/drawing/2014/main" id="{C194AF29-0001-A950-3BB2-320AEB4F475F}"/>
                  </a:ext>
                </a:extLst>
              </p:cNvPr>
              <p:cNvSpPr/>
              <p:nvPr/>
            </p:nvSpPr>
            <p:spPr>
              <a:xfrm>
                <a:off x="4419600" y="1188719"/>
                <a:ext cx="1071708" cy="536629"/>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5" name="ZoneTexte 54">
                <a:extLst>
                  <a:ext uri="{FF2B5EF4-FFF2-40B4-BE49-F238E27FC236}">
                    <a16:creationId xmlns:a16="http://schemas.microsoft.com/office/drawing/2014/main" id="{3E152EAF-17B3-4B7C-9045-E2824B509652}"/>
                  </a:ext>
                </a:extLst>
              </p:cNvPr>
              <p:cNvSpPr txBox="1"/>
              <p:nvPr/>
            </p:nvSpPr>
            <p:spPr>
              <a:xfrm>
                <a:off x="4419600" y="1195423"/>
                <a:ext cx="1071708" cy="523220"/>
              </a:xfrm>
              <a:prstGeom prst="rect">
                <a:avLst/>
              </a:prstGeom>
              <a:noFill/>
            </p:spPr>
            <p:txBody>
              <a:bodyPr wrap="square" rtlCol="0">
                <a:spAutoFit/>
              </a:bodyPr>
              <a:lstStyle/>
              <a:p>
                <a:pPr algn="ctr"/>
                <a:r>
                  <a:rPr lang="fr-FR" dirty="0"/>
                  <a:t>Châssis robot</a:t>
                </a:r>
              </a:p>
            </p:txBody>
          </p:sp>
        </p:grpSp>
        <p:grpSp>
          <p:nvGrpSpPr>
            <p:cNvPr id="7" name="Groupe 6">
              <a:extLst>
                <a:ext uri="{FF2B5EF4-FFF2-40B4-BE49-F238E27FC236}">
                  <a16:creationId xmlns:a16="http://schemas.microsoft.com/office/drawing/2014/main" id="{44DA6D1F-2812-7357-7BC5-C51EE66E3395}"/>
                </a:ext>
              </a:extLst>
            </p:cNvPr>
            <p:cNvGrpSpPr/>
            <p:nvPr/>
          </p:nvGrpSpPr>
          <p:grpSpPr>
            <a:xfrm>
              <a:off x="4453417" y="3600962"/>
              <a:ext cx="1672924" cy="536629"/>
              <a:chOff x="4332849" y="1172546"/>
              <a:chExt cx="1245210" cy="552802"/>
            </a:xfrm>
          </p:grpSpPr>
          <p:sp>
            <p:nvSpPr>
              <p:cNvPr id="52" name="Ellipse 51">
                <a:extLst>
                  <a:ext uri="{FF2B5EF4-FFF2-40B4-BE49-F238E27FC236}">
                    <a16:creationId xmlns:a16="http://schemas.microsoft.com/office/drawing/2014/main" id="{DF9EFE7F-8CE7-DBE8-5409-AAE9E15F49AB}"/>
                  </a:ext>
                </a:extLst>
              </p:cNvPr>
              <p:cNvSpPr/>
              <p:nvPr/>
            </p:nvSpPr>
            <p:spPr>
              <a:xfrm>
                <a:off x="4419600" y="1188719"/>
                <a:ext cx="1071708" cy="536629"/>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3" name="ZoneTexte 52">
                <a:extLst>
                  <a:ext uri="{FF2B5EF4-FFF2-40B4-BE49-F238E27FC236}">
                    <a16:creationId xmlns:a16="http://schemas.microsoft.com/office/drawing/2014/main" id="{BB5DB058-1A15-673A-2514-2007542DCD33}"/>
                  </a:ext>
                </a:extLst>
              </p:cNvPr>
              <p:cNvSpPr txBox="1"/>
              <p:nvPr/>
            </p:nvSpPr>
            <p:spPr>
              <a:xfrm>
                <a:off x="4332849" y="1172546"/>
                <a:ext cx="1245210" cy="523220"/>
              </a:xfrm>
              <a:prstGeom prst="rect">
                <a:avLst/>
              </a:prstGeom>
              <a:noFill/>
            </p:spPr>
            <p:txBody>
              <a:bodyPr wrap="square" rtlCol="0">
                <a:spAutoFit/>
              </a:bodyPr>
              <a:lstStyle/>
              <a:p>
                <a:pPr algn="ctr"/>
                <a:r>
                  <a:rPr lang="fr-FR" dirty="0"/>
                  <a:t>Carte </a:t>
                </a:r>
              </a:p>
              <a:p>
                <a:pPr algn="ctr"/>
                <a:r>
                  <a:rPr lang="fr-FR" dirty="0"/>
                  <a:t>électronique</a:t>
                </a:r>
              </a:p>
            </p:txBody>
          </p:sp>
        </p:grpSp>
        <p:grpSp>
          <p:nvGrpSpPr>
            <p:cNvPr id="8" name="Groupe 7">
              <a:extLst>
                <a:ext uri="{FF2B5EF4-FFF2-40B4-BE49-F238E27FC236}">
                  <a16:creationId xmlns:a16="http://schemas.microsoft.com/office/drawing/2014/main" id="{D2899366-25C5-4985-1410-F394919D06E7}"/>
                </a:ext>
              </a:extLst>
            </p:cNvPr>
            <p:cNvGrpSpPr/>
            <p:nvPr/>
          </p:nvGrpSpPr>
          <p:grpSpPr>
            <a:xfrm>
              <a:off x="5482411" y="1963090"/>
              <a:ext cx="1258279" cy="536629"/>
              <a:chOff x="4331082" y="1188719"/>
              <a:chExt cx="1258279" cy="536629"/>
            </a:xfrm>
          </p:grpSpPr>
          <p:sp>
            <p:nvSpPr>
              <p:cNvPr id="50" name="Ellipse 49">
                <a:extLst>
                  <a:ext uri="{FF2B5EF4-FFF2-40B4-BE49-F238E27FC236}">
                    <a16:creationId xmlns:a16="http://schemas.microsoft.com/office/drawing/2014/main" id="{8A86FF14-5FB5-9121-1592-1B70680C9FD3}"/>
                  </a:ext>
                </a:extLst>
              </p:cNvPr>
              <p:cNvSpPr/>
              <p:nvPr/>
            </p:nvSpPr>
            <p:spPr>
              <a:xfrm>
                <a:off x="4419600" y="1188719"/>
                <a:ext cx="1071708" cy="536629"/>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1" name="ZoneTexte 50">
                <a:extLst>
                  <a:ext uri="{FF2B5EF4-FFF2-40B4-BE49-F238E27FC236}">
                    <a16:creationId xmlns:a16="http://schemas.microsoft.com/office/drawing/2014/main" id="{D6409404-8598-52AA-1A92-7E1846A2F52C}"/>
                  </a:ext>
                </a:extLst>
              </p:cNvPr>
              <p:cNvSpPr txBox="1"/>
              <p:nvPr/>
            </p:nvSpPr>
            <p:spPr>
              <a:xfrm>
                <a:off x="4331082" y="1303144"/>
                <a:ext cx="1258279" cy="307777"/>
              </a:xfrm>
              <a:prstGeom prst="rect">
                <a:avLst/>
              </a:prstGeom>
              <a:noFill/>
            </p:spPr>
            <p:txBody>
              <a:bodyPr wrap="square" rtlCol="0">
                <a:spAutoFit/>
              </a:bodyPr>
              <a:lstStyle/>
              <a:p>
                <a:pPr algn="ctr"/>
                <a:r>
                  <a:rPr lang="fr-FR" dirty="0"/>
                  <a:t>Connecteurs</a:t>
                </a:r>
              </a:p>
            </p:txBody>
          </p:sp>
        </p:grpSp>
        <p:grpSp>
          <p:nvGrpSpPr>
            <p:cNvPr id="9" name="Groupe 8">
              <a:extLst>
                <a:ext uri="{FF2B5EF4-FFF2-40B4-BE49-F238E27FC236}">
                  <a16:creationId xmlns:a16="http://schemas.microsoft.com/office/drawing/2014/main" id="{57085790-58E4-77E5-1CD7-E5DCCB2F47AC}"/>
                </a:ext>
              </a:extLst>
            </p:cNvPr>
            <p:cNvGrpSpPr/>
            <p:nvPr/>
          </p:nvGrpSpPr>
          <p:grpSpPr>
            <a:xfrm>
              <a:off x="3215379" y="3623481"/>
              <a:ext cx="1071708" cy="536629"/>
              <a:chOff x="4419600" y="1188719"/>
              <a:chExt cx="1071708" cy="536629"/>
            </a:xfrm>
          </p:grpSpPr>
          <p:sp>
            <p:nvSpPr>
              <p:cNvPr id="48" name="Ellipse 47">
                <a:extLst>
                  <a:ext uri="{FF2B5EF4-FFF2-40B4-BE49-F238E27FC236}">
                    <a16:creationId xmlns:a16="http://schemas.microsoft.com/office/drawing/2014/main" id="{EC2DC2D9-5A5A-AB06-68BA-00113B1E2607}"/>
                  </a:ext>
                </a:extLst>
              </p:cNvPr>
              <p:cNvSpPr/>
              <p:nvPr/>
            </p:nvSpPr>
            <p:spPr>
              <a:xfrm>
                <a:off x="4419600" y="1188719"/>
                <a:ext cx="1071708" cy="536629"/>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9" name="ZoneTexte 48">
                <a:extLst>
                  <a:ext uri="{FF2B5EF4-FFF2-40B4-BE49-F238E27FC236}">
                    <a16:creationId xmlns:a16="http://schemas.microsoft.com/office/drawing/2014/main" id="{17D2CC25-673F-051F-12C6-7BB9F7E4F60A}"/>
                  </a:ext>
                </a:extLst>
              </p:cNvPr>
              <p:cNvSpPr txBox="1"/>
              <p:nvPr/>
            </p:nvSpPr>
            <p:spPr>
              <a:xfrm>
                <a:off x="4419600" y="1275048"/>
                <a:ext cx="1071708" cy="307777"/>
              </a:xfrm>
              <a:prstGeom prst="rect">
                <a:avLst/>
              </a:prstGeom>
              <a:noFill/>
            </p:spPr>
            <p:txBody>
              <a:bodyPr wrap="square" rtlCol="0">
                <a:spAutoFit/>
              </a:bodyPr>
              <a:lstStyle/>
              <a:p>
                <a:pPr algn="ctr"/>
                <a:r>
                  <a:rPr lang="fr-FR" dirty="0"/>
                  <a:t>LED</a:t>
                </a:r>
              </a:p>
            </p:txBody>
          </p:sp>
        </p:grpSp>
        <p:grpSp>
          <p:nvGrpSpPr>
            <p:cNvPr id="10" name="Groupe 9">
              <a:extLst>
                <a:ext uri="{FF2B5EF4-FFF2-40B4-BE49-F238E27FC236}">
                  <a16:creationId xmlns:a16="http://schemas.microsoft.com/office/drawing/2014/main" id="{CD103485-D266-DCF0-89FB-8ACE1A4FAA16}"/>
                </a:ext>
              </a:extLst>
            </p:cNvPr>
            <p:cNvGrpSpPr/>
            <p:nvPr/>
          </p:nvGrpSpPr>
          <p:grpSpPr>
            <a:xfrm>
              <a:off x="5587175" y="2735287"/>
              <a:ext cx="1428243" cy="1048848"/>
              <a:chOff x="4419600" y="1188719"/>
              <a:chExt cx="1092655" cy="829441"/>
            </a:xfrm>
          </p:grpSpPr>
          <p:sp>
            <p:nvSpPr>
              <p:cNvPr id="46" name="Ellipse 45">
                <a:extLst>
                  <a:ext uri="{FF2B5EF4-FFF2-40B4-BE49-F238E27FC236}">
                    <a16:creationId xmlns:a16="http://schemas.microsoft.com/office/drawing/2014/main" id="{3B06FFAC-DC6E-926E-056E-04F026747879}"/>
                  </a:ext>
                </a:extLst>
              </p:cNvPr>
              <p:cNvSpPr/>
              <p:nvPr/>
            </p:nvSpPr>
            <p:spPr>
              <a:xfrm>
                <a:off x="4419600" y="1188719"/>
                <a:ext cx="1071708" cy="536629"/>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7" name="ZoneTexte 46">
                <a:extLst>
                  <a:ext uri="{FF2B5EF4-FFF2-40B4-BE49-F238E27FC236}">
                    <a16:creationId xmlns:a16="http://schemas.microsoft.com/office/drawing/2014/main" id="{50487C70-5ED4-8F31-4B87-96ADDBEC87A4}"/>
                  </a:ext>
                </a:extLst>
              </p:cNvPr>
              <p:cNvSpPr txBox="1"/>
              <p:nvPr/>
            </p:nvSpPr>
            <p:spPr>
              <a:xfrm>
                <a:off x="4440547" y="1279496"/>
                <a:ext cx="1071708" cy="738664"/>
              </a:xfrm>
              <a:prstGeom prst="rect">
                <a:avLst/>
              </a:prstGeom>
              <a:noFill/>
            </p:spPr>
            <p:txBody>
              <a:bodyPr wrap="square" rtlCol="0">
                <a:spAutoFit/>
              </a:bodyPr>
              <a:lstStyle/>
              <a:p>
                <a:pPr algn="ctr"/>
                <a:r>
                  <a:rPr lang="fr-FR" dirty="0"/>
                  <a:t>Environnement extérieur</a:t>
                </a:r>
              </a:p>
            </p:txBody>
          </p:sp>
        </p:grpSp>
        <p:grpSp>
          <p:nvGrpSpPr>
            <p:cNvPr id="11" name="Groupe 10">
              <a:extLst>
                <a:ext uri="{FF2B5EF4-FFF2-40B4-BE49-F238E27FC236}">
                  <a16:creationId xmlns:a16="http://schemas.microsoft.com/office/drawing/2014/main" id="{886119BA-1A4E-AA9E-5357-C0ECD02E04F2}"/>
                </a:ext>
              </a:extLst>
            </p:cNvPr>
            <p:cNvGrpSpPr/>
            <p:nvPr/>
          </p:nvGrpSpPr>
          <p:grpSpPr>
            <a:xfrm>
              <a:off x="2111105" y="3220166"/>
              <a:ext cx="1071708" cy="536629"/>
              <a:chOff x="4419600" y="1188719"/>
              <a:chExt cx="1071708" cy="536629"/>
            </a:xfrm>
          </p:grpSpPr>
          <p:sp>
            <p:nvSpPr>
              <p:cNvPr id="44" name="Ellipse 43">
                <a:extLst>
                  <a:ext uri="{FF2B5EF4-FFF2-40B4-BE49-F238E27FC236}">
                    <a16:creationId xmlns:a16="http://schemas.microsoft.com/office/drawing/2014/main" id="{5C065B93-3C79-C444-CD46-871FFC8BE813}"/>
                  </a:ext>
                </a:extLst>
              </p:cNvPr>
              <p:cNvSpPr/>
              <p:nvPr/>
            </p:nvSpPr>
            <p:spPr>
              <a:xfrm>
                <a:off x="4419600" y="1188719"/>
                <a:ext cx="1071708" cy="536629"/>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5" name="ZoneTexte 44">
                <a:extLst>
                  <a:ext uri="{FF2B5EF4-FFF2-40B4-BE49-F238E27FC236}">
                    <a16:creationId xmlns:a16="http://schemas.microsoft.com/office/drawing/2014/main" id="{339F40A6-D468-0CFD-6BBA-860E6CA10F60}"/>
                  </a:ext>
                </a:extLst>
              </p:cNvPr>
              <p:cNvSpPr txBox="1"/>
              <p:nvPr/>
            </p:nvSpPr>
            <p:spPr>
              <a:xfrm>
                <a:off x="4483482" y="1303144"/>
                <a:ext cx="1007826" cy="307777"/>
              </a:xfrm>
              <a:prstGeom prst="rect">
                <a:avLst/>
              </a:prstGeom>
              <a:noFill/>
            </p:spPr>
            <p:txBody>
              <a:bodyPr wrap="square" rtlCol="0">
                <a:spAutoFit/>
              </a:bodyPr>
              <a:lstStyle/>
              <a:p>
                <a:r>
                  <a:rPr lang="fr-FR" dirty="0"/>
                  <a:t>Récipient</a:t>
                </a:r>
              </a:p>
            </p:txBody>
          </p:sp>
        </p:grpSp>
        <p:grpSp>
          <p:nvGrpSpPr>
            <p:cNvPr id="12" name="Groupe 11">
              <a:extLst>
                <a:ext uri="{FF2B5EF4-FFF2-40B4-BE49-F238E27FC236}">
                  <a16:creationId xmlns:a16="http://schemas.microsoft.com/office/drawing/2014/main" id="{FB85AF0C-EC5E-F546-6904-77EB2CAE2E9C}"/>
                </a:ext>
              </a:extLst>
            </p:cNvPr>
            <p:cNvGrpSpPr/>
            <p:nvPr/>
          </p:nvGrpSpPr>
          <p:grpSpPr>
            <a:xfrm>
              <a:off x="1823978" y="1728995"/>
              <a:ext cx="1071708" cy="536629"/>
              <a:chOff x="4419600" y="1188719"/>
              <a:chExt cx="1071708" cy="536629"/>
            </a:xfrm>
          </p:grpSpPr>
          <p:sp>
            <p:nvSpPr>
              <p:cNvPr id="42" name="Ellipse 41">
                <a:extLst>
                  <a:ext uri="{FF2B5EF4-FFF2-40B4-BE49-F238E27FC236}">
                    <a16:creationId xmlns:a16="http://schemas.microsoft.com/office/drawing/2014/main" id="{69EA0546-5633-BA32-53C5-FF0E4D3A728D}"/>
                  </a:ext>
                </a:extLst>
              </p:cNvPr>
              <p:cNvSpPr/>
              <p:nvPr/>
            </p:nvSpPr>
            <p:spPr>
              <a:xfrm>
                <a:off x="4419600" y="1188719"/>
                <a:ext cx="1071708" cy="536629"/>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3" name="ZoneTexte 42">
                <a:extLst>
                  <a:ext uri="{FF2B5EF4-FFF2-40B4-BE49-F238E27FC236}">
                    <a16:creationId xmlns:a16="http://schemas.microsoft.com/office/drawing/2014/main" id="{4D7C5EA5-14D1-472B-4AB7-C08C044ABFFF}"/>
                  </a:ext>
                </a:extLst>
              </p:cNvPr>
              <p:cNvSpPr txBox="1"/>
              <p:nvPr/>
            </p:nvSpPr>
            <p:spPr>
              <a:xfrm>
                <a:off x="4572000" y="1303144"/>
                <a:ext cx="812437" cy="307777"/>
              </a:xfrm>
              <a:prstGeom prst="rect">
                <a:avLst/>
              </a:prstGeom>
              <a:noFill/>
            </p:spPr>
            <p:txBody>
              <a:bodyPr wrap="square" rtlCol="0">
                <a:spAutoFit/>
              </a:bodyPr>
              <a:lstStyle/>
              <a:p>
                <a:r>
                  <a:rPr lang="fr-FR" dirty="0"/>
                  <a:t>Fixation</a:t>
                </a:r>
              </a:p>
            </p:txBody>
          </p:sp>
        </p:grpSp>
        <p:grpSp>
          <p:nvGrpSpPr>
            <p:cNvPr id="13" name="Groupe 12">
              <a:extLst>
                <a:ext uri="{FF2B5EF4-FFF2-40B4-BE49-F238E27FC236}">
                  <a16:creationId xmlns:a16="http://schemas.microsoft.com/office/drawing/2014/main" id="{D7BECAA5-047B-11A0-D28F-DAA77C143605}"/>
                </a:ext>
              </a:extLst>
            </p:cNvPr>
            <p:cNvGrpSpPr/>
            <p:nvPr/>
          </p:nvGrpSpPr>
          <p:grpSpPr>
            <a:xfrm>
              <a:off x="1754070" y="2499719"/>
              <a:ext cx="1071708" cy="536629"/>
              <a:chOff x="4419600" y="1188719"/>
              <a:chExt cx="1071708" cy="536629"/>
            </a:xfrm>
          </p:grpSpPr>
          <p:sp>
            <p:nvSpPr>
              <p:cNvPr id="40" name="Ellipse 39">
                <a:extLst>
                  <a:ext uri="{FF2B5EF4-FFF2-40B4-BE49-F238E27FC236}">
                    <a16:creationId xmlns:a16="http://schemas.microsoft.com/office/drawing/2014/main" id="{6F4F79A0-FCF7-6E09-BF55-6D5EA91EAB68}"/>
                  </a:ext>
                </a:extLst>
              </p:cNvPr>
              <p:cNvSpPr/>
              <p:nvPr/>
            </p:nvSpPr>
            <p:spPr>
              <a:xfrm>
                <a:off x="4419600" y="1188719"/>
                <a:ext cx="1071708" cy="536629"/>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1" name="ZoneTexte 40">
                <a:extLst>
                  <a:ext uri="{FF2B5EF4-FFF2-40B4-BE49-F238E27FC236}">
                    <a16:creationId xmlns:a16="http://schemas.microsoft.com/office/drawing/2014/main" id="{6C95036B-3F14-8416-6FB6-47C4FF52D725}"/>
                  </a:ext>
                </a:extLst>
              </p:cNvPr>
              <p:cNvSpPr txBox="1"/>
              <p:nvPr/>
            </p:nvSpPr>
            <p:spPr>
              <a:xfrm>
                <a:off x="4572000" y="1303144"/>
                <a:ext cx="812437" cy="307777"/>
              </a:xfrm>
              <a:prstGeom prst="rect">
                <a:avLst/>
              </a:prstGeom>
              <a:noFill/>
            </p:spPr>
            <p:txBody>
              <a:bodyPr wrap="square" rtlCol="0">
                <a:spAutoFit/>
              </a:bodyPr>
              <a:lstStyle/>
              <a:p>
                <a:r>
                  <a:rPr lang="fr-FR" dirty="0"/>
                  <a:t>Tuyaux</a:t>
                </a:r>
              </a:p>
            </p:txBody>
          </p:sp>
        </p:grpSp>
        <p:cxnSp>
          <p:nvCxnSpPr>
            <p:cNvPr id="16" name="Connecteur droit 15">
              <a:extLst>
                <a:ext uri="{FF2B5EF4-FFF2-40B4-BE49-F238E27FC236}">
                  <a16:creationId xmlns:a16="http://schemas.microsoft.com/office/drawing/2014/main" id="{5E028E6D-5090-8BD1-7511-A29AEEF6FF09}"/>
                </a:ext>
              </a:extLst>
            </p:cNvPr>
            <p:cNvCxnSpPr>
              <a:cxnSpLocks/>
            </p:cNvCxnSpPr>
            <p:nvPr/>
          </p:nvCxnSpPr>
          <p:spPr>
            <a:xfrm>
              <a:off x="2861872" y="2075704"/>
              <a:ext cx="1144313" cy="401703"/>
            </a:xfrm>
            <a:prstGeom prst="line">
              <a:avLst/>
            </a:prstGeom>
            <a:ln/>
          </p:spPr>
          <p:style>
            <a:lnRef idx="1">
              <a:schemeClr val="dk1"/>
            </a:lnRef>
            <a:fillRef idx="0">
              <a:schemeClr val="dk1"/>
            </a:fillRef>
            <a:effectRef idx="0">
              <a:schemeClr val="dk1"/>
            </a:effectRef>
            <a:fontRef idx="minor">
              <a:schemeClr val="tx1"/>
            </a:fontRef>
          </p:style>
        </p:cxnSp>
        <p:cxnSp>
          <p:nvCxnSpPr>
            <p:cNvPr id="17" name="Connecteur droit 16">
              <a:extLst>
                <a:ext uri="{FF2B5EF4-FFF2-40B4-BE49-F238E27FC236}">
                  <a16:creationId xmlns:a16="http://schemas.microsoft.com/office/drawing/2014/main" id="{8BC8FBA3-525C-F09A-ADEF-56291362004F}"/>
                </a:ext>
              </a:extLst>
            </p:cNvPr>
            <p:cNvCxnSpPr>
              <a:cxnSpLocks/>
              <a:stCxn id="40" idx="6"/>
            </p:cNvCxnSpPr>
            <p:nvPr/>
          </p:nvCxnSpPr>
          <p:spPr>
            <a:xfrm flipV="1">
              <a:off x="2825778" y="2668613"/>
              <a:ext cx="968982" cy="99421"/>
            </a:xfrm>
            <a:prstGeom prst="line">
              <a:avLst/>
            </a:prstGeom>
          </p:spPr>
          <p:style>
            <a:lnRef idx="1">
              <a:schemeClr val="dk1"/>
            </a:lnRef>
            <a:fillRef idx="0">
              <a:schemeClr val="dk1"/>
            </a:fillRef>
            <a:effectRef idx="0">
              <a:schemeClr val="dk1"/>
            </a:effectRef>
            <a:fontRef idx="minor">
              <a:schemeClr val="tx1"/>
            </a:fontRef>
          </p:style>
        </p:cxnSp>
        <p:cxnSp>
          <p:nvCxnSpPr>
            <p:cNvPr id="18" name="Connecteur droit 17">
              <a:extLst>
                <a:ext uri="{FF2B5EF4-FFF2-40B4-BE49-F238E27FC236}">
                  <a16:creationId xmlns:a16="http://schemas.microsoft.com/office/drawing/2014/main" id="{B6044FF9-2780-2151-98C0-8BE3FEBC665E}"/>
                </a:ext>
              </a:extLst>
            </p:cNvPr>
            <p:cNvCxnSpPr>
              <a:cxnSpLocks/>
              <a:stCxn id="45" idx="3"/>
            </p:cNvCxnSpPr>
            <p:nvPr/>
          </p:nvCxnSpPr>
          <p:spPr>
            <a:xfrm flipV="1">
              <a:off x="3182813" y="2830497"/>
              <a:ext cx="718929" cy="657983"/>
            </a:xfrm>
            <a:prstGeom prst="line">
              <a:avLst/>
            </a:prstGeom>
          </p:spPr>
          <p:style>
            <a:lnRef idx="1">
              <a:schemeClr val="dk1"/>
            </a:lnRef>
            <a:fillRef idx="0">
              <a:schemeClr val="dk1"/>
            </a:fillRef>
            <a:effectRef idx="0">
              <a:schemeClr val="dk1"/>
            </a:effectRef>
            <a:fontRef idx="minor">
              <a:schemeClr val="tx1"/>
            </a:fontRef>
          </p:style>
        </p:cxnSp>
        <p:cxnSp>
          <p:nvCxnSpPr>
            <p:cNvPr id="19" name="Connecteur droit 18">
              <a:extLst>
                <a:ext uri="{FF2B5EF4-FFF2-40B4-BE49-F238E27FC236}">
                  <a16:creationId xmlns:a16="http://schemas.microsoft.com/office/drawing/2014/main" id="{912DF6D7-A9CE-8F0D-44E7-BDEF7875D449}"/>
                </a:ext>
              </a:extLst>
            </p:cNvPr>
            <p:cNvCxnSpPr>
              <a:cxnSpLocks/>
            </p:cNvCxnSpPr>
            <p:nvPr/>
          </p:nvCxnSpPr>
          <p:spPr>
            <a:xfrm flipH="1">
              <a:off x="3764410" y="2944740"/>
              <a:ext cx="464133" cy="705442"/>
            </a:xfrm>
            <a:prstGeom prst="line">
              <a:avLst/>
            </a:prstGeom>
          </p:spPr>
          <p:style>
            <a:lnRef idx="1">
              <a:schemeClr val="dk1"/>
            </a:lnRef>
            <a:fillRef idx="0">
              <a:schemeClr val="dk1"/>
            </a:fillRef>
            <a:effectRef idx="0">
              <a:schemeClr val="dk1"/>
            </a:effectRef>
            <a:fontRef idx="minor">
              <a:schemeClr val="tx1"/>
            </a:fontRef>
          </p:style>
        </p:cxnSp>
        <p:cxnSp>
          <p:nvCxnSpPr>
            <p:cNvPr id="20" name="Connecteur droit 19">
              <a:extLst>
                <a:ext uri="{FF2B5EF4-FFF2-40B4-BE49-F238E27FC236}">
                  <a16:creationId xmlns:a16="http://schemas.microsoft.com/office/drawing/2014/main" id="{3BE63771-AB3C-E2DA-521F-4498BB6995C1}"/>
                </a:ext>
              </a:extLst>
            </p:cNvPr>
            <p:cNvCxnSpPr>
              <a:cxnSpLocks/>
            </p:cNvCxnSpPr>
            <p:nvPr/>
          </p:nvCxnSpPr>
          <p:spPr>
            <a:xfrm>
              <a:off x="4578258" y="2919619"/>
              <a:ext cx="560271" cy="744208"/>
            </a:xfrm>
            <a:prstGeom prst="line">
              <a:avLst/>
            </a:prstGeom>
          </p:spPr>
          <p:style>
            <a:lnRef idx="1">
              <a:schemeClr val="dk1"/>
            </a:lnRef>
            <a:fillRef idx="0">
              <a:schemeClr val="dk1"/>
            </a:fillRef>
            <a:effectRef idx="0">
              <a:schemeClr val="dk1"/>
            </a:effectRef>
            <a:fontRef idx="minor">
              <a:schemeClr val="tx1"/>
            </a:fontRef>
          </p:style>
        </p:cxnSp>
        <p:cxnSp>
          <p:nvCxnSpPr>
            <p:cNvPr id="21" name="Connecteur droit 20">
              <a:extLst>
                <a:ext uri="{FF2B5EF4-FFF2-40B4-BE49-F238E27FC236}">
                  <a16:creationId xmlns:a16="http://schemas.microsoft.com/office/drawing/2014/main" id="{2D4F20B2-AA9D-DA11-78D7-352600170956}"/>
                </a:ext>
              </a:extLst>
            </p:cNvPr>
            <p:cNvCxnSpPr/>
            <p:nvPr/>
          </p:nvCxnSpPr>
          <p:spPr>
            <a:xfrm>
              <a:off x="4823093" y="2752097"/>
              <a:ext cx="740772" cy="268316"/>
            </a:xfrm>
            <a:prstGeom prst="line">
              <a:avLst/>
            </a:prstGeom>
          </p:spPr>
          <p:style>
            <a:lnRef idx="1">
              <a:schemeClr val="dk1"/>
            </a:lnRef>
            <a:fillRef idx="0">
              <a:schemeClr val="dk1"/>
            </a:fillRef>
            <a:effectRef idx="0">
              <a:schemeClr val="dk1"/>
            </a:effectRef>
            <a:fontRef idx="minor">
              <a:schemeClr val="tx1"/>
            </a:fontRef>
          </p:style>
        </p:cxnSp>
        <p:cxnSp>
          <p:nvCxnSpPr>
            <p:cNvPr id="22" name="Connecteur droit 21">
              <a:extLst>
                <a:ext uri="{FF2B5EF4-FFF2-40B4-BE49-F238E27FC236}">
                  <a16:creationId xmlns:a16="http://schemas.microsoft.com/office/drawing/2014/main" id="{D5BDC834-5157-94B3-025F-BB805AC18EDB}"/>
                </a:ext>
              </a:extLst>
            </p:cNvPr>
            <p:cNvCxnSpPr/>
            <p:nvPr/>
          </p:nvCxnSpPr>
          <p:spPr>
            <a:xfrm flipV="1">
              <a:off x="4786482" y="2298867"/>
              <a:ext cx="812683" cy="200852"/>
            </a:xfrm>
            <a:prstGeom prst="line">
              <a:avLst/>
            </a:prstGeom>
          </p:spPr>
          <p:style>
            <a:lnRef idx="1">
              <a:schemeClr val="dk1"/>
            </a:lnRef>
            <a:fillRef idx="0">
              <a:schemeClr val="dk1"/>
            </a:fillRef>
            <a:effectRef idx="0">
              <a:schemeClr val="dk1"/>
            </a:effectRef>
            <a:fontRef idx="minor">
              <a:schemeClr val="tx1"/>
            </a:fontRef>
          </p:style>
        </p:cxnSp>
        <p:sp>
          <p:nvSpPr>
            <p:cNvPr id="23" name="Forme libre : forme 22">
              <a:extLst>
                <a:ext uri="{FF2B5EF4-FFF2-40B4-BE49-F238E27FC236}">
                  <a16:creationId xmlns:a16="http://schemas.microsoft.com/office/drawing/2014/main" id="{ECAC5179-F83C-EB9B-080F-E970235F4693}"/>
                </a:ext>
              </a:extLst>
            </p:cNvPr>
            <p:cNvSpPr/>
            <p:nvPr/>
          </p:nvSpPr>
          <p:spPr>
            <a:xfrm>
              <a:off x="3503800" y="1669143"/>
              <a:ext cx="1406797" cy="814979"/>
            </a:xfrm>
            <a:custGeom>
              <a:avLst/>
              <a:gdLst>
                <a:gd name="connsiteX0" fmla="*/ 0 w 1406797"/>
                <a:gd name="connsiteY0" fmla="*/ 7257 h 814979"/>
                <a:gd name="connsiteX1" fmla="*/ 754380 w 1406797"/>
                <a:gd name="connsiteY1" fmla="*/ 814977 h 814979"/>
                <a:gd name="connsiteX2" fmla="*/ 1406797 w 1406797"/>
                <a:gd name="connsiteY2" fmla="*/ 0 h 814979"/>
                <a:gd name="connsiteX3" fmla="*/ 1406797 w 1406797"/>
                <a:gd name="connsiteY3" fmla="*/ 0 h 814979"/>
              </a:gdLst>
              <a:ahLst/>
              <a:cxnLst>
                <a:cxn ang="0">
                  <a:pos x="connsiteX0" y="connsiteY0"/>
                </a:cxn>
                <a:cxn ang="0">
                  <a:pos x="connsiteX1" y="connsiteY1"/>
                </a:cxn>
                <a:cxn ang="0">
                  <a:pos x="connsiteX2" y="connsiteY2"/>
                </a:cxn>
                <a:cxn ang="0">
                  <a:pos x="connsiteX3" y="connsiteY3"/>
                </a:cxn>
              </a:cxnLst>
              <a:rect l="l" t="t" r="r" b="b"/>
              <a:pathLst>
                <a:path w="1406797" h="814979">
                  <a:moveTo>
                    <a:pt x="0" y="7257"/>
                  </a:moveTo>
                  <a:cubicBezTo>
                    <a:pt x="259957" y="411721"/>
                    <a:pt x="519914" y="816186"/>
                    <a:pt x="754380" y="814977"/>
                  </a:cubicBezTo>
                  <a:cubicBezTo>
                    <a:pt x="988846" y="813768"/>
                    <a:pt x="1406797" y="0"/>
                    <a:pt x="1406797" y="0"/>
                  </a:cubicBezTo>
                  <a:lnTo>
                    <a:pt x="1406797" y="0"/>
                  </a:lnTo>
                </a:path>
              </a:pathLst>
            </a:cu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4" name="Forme libre : forme 23">
              <a:extLst>
                <a:ext uri="{FF2B5EF4-FFF2-40B4-BE49-F238E27FC236}">
                  <a16:creationId xmlns:a16="http://schemas.microsoft.com/office/drawing/2014/main" id="{DBF16466-AF61-2B3D-9C14-1BD34FA1CD49}"/>
                </a:ext>
              </a:extLst>
            </p:cNvPr>
            <p:cNvSpPr/>
            <p:nvPr/>
          </p:nvSpPr>
          <p:spPr>
            <a:xfrm>
              <a:off x="4831044" y="2392680"/>
              <a:ext cx="853476" cy="525780"/>
            </a:xfrm>
            <a:custGeom>
              <a:avLst/>
              <a:gdLst>
                <a:gd name="connsiteX0" fmla="*/ 853476 w 853476"/>
                <a:gd name="connsiteY0" fmla="*/ 0 h 525780"/>
                <a:gd name="connsiteX1" fmla="*/ 36 w 853476"/>
                <a:gd name="connsiteY1" fmla="*/ 243840 h 525780"/>
                <a:gd name="connsiteX2" fmla="*/ 815376 w 853476"/>
                <a:gd name="connsiteY2" fmla="*/ 510540 h 525780"/>
                <a:gd name="connsiteX3" fmla="*/ 815376 w 853476"/>
                <a:gd name="connsiteY3" fmla="*/ 510540 h 525780"/>
                <a:gd name="connsiteX4" fmla="*/ 853476 w 853476"/>
                <a:gd name="connsiteY4" fmla="*/ 525780 h 525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476" h="525780">
                  <a:moveTo>
                    <a:pt x="853476" y="0"/>
                  </a:moveTo>
                  <a:cubicBezTo>
                    <a:pt x="429931" y="79375"/>
                    <a:pt x="6386" y="158750"/>
                    <a:pt x="36" y="243840"/>
                  </a:cubicBezTo>
                  <a:cubicBezTo>
                    <a:pt x="-6314" y="328930"/>
                    <a:pt x="815376" y="510540"/>
                    <a:pt x="815376" y="510540"/>
                  </a:cubicBezTo>
                  <a:lnTo>
                    <a:pt x="815376" y="510540"/>
                  </a:lnTo>
                  <a:lnTo>
                    <a:pt x="853476" y="525780"/>
                  </a:lnTo>
                </a:path>
              </a:pathLst>
            </a:custGeom>
            <a:noFill/>
            <a:ln w="127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5" name="Forme libre : forme 24">
              <a:extLst>
                <a:ext uri="{FF2B5EF4-FFF2-40B4-BE49-F238E27FC236}">
                  <a16:creationId xmlns:a16="http://schemas.microsoft.com/office/drawing/2014/main" id="{7A559611-35FD-EB7F-5442-0705ED3A698B}"/>
                </a:ext>
              </a:extLst>
            </p:cNvPr>
            <p:cNvSpPr/>
            <p:nvPr/>
          </p:nvSpPr>
          <p:spPr>
            <a:xfrm>
              <a:off x="3963110" y="1676400"/>
              <a:ext cx="944170" cy="1965968"/>
            </a:xfrm>
            <a:custGeom>
              <a:avLst/>
              <a:gdLst>
                <a:gd name="connsiteX0" fmla="*/ 1158240 w 1158240"/>
                <a:gd name="connsiteY0" fmla="*/ 0 h 2080260"/>
                <a:gd name="connsiteX1" fmla="*/ 967740 w 1158240"/>
                <a:gd name="connsiteY1" fmla="*/ 1066800 h 2080260"/>
                <a:gd name="connsiteX2" fmla="*/ 213360 w 1158240"/>
                <a:gd name="connsiteY2" fmla="*/ 1981200 h 2080260"/>
                <a:gd name="connsiteX3" fmla="*/ 213360 w 1158240"/>
                <a:gd name="connsiteY3" fmla="*/ 1981200 h 2080260"/>
                <a:gd name="connsiteX4" fmla="*/ 0 w 1158240"/>
                <a:gd name="connsiteY4" fmla="*/ 2080260 h 208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240" h="2080260">
                  <a:moveTo>
                    <a:pt x="1158240" y="0"/>
                  </a:moveTo>
                  <a:cubicBezTo>
                    <a:pt x="1141730" y="368300"/>
                    <a:pt x="1125220" y="736600"/>
                    <a:pt x="967740" y="1066800"/>
                  </a:cubicBezTo>
                  <a:cubicBezTo>
                    <a:pt x="810260" y="1397000"/>
                    <a:pt x="213360" y="1981200"/>
                    <a:pt x="213360" y="1981200"/>
                  </a:cubicBezTo>
                  <a:lnTo>
                    <a:pt x="213360" y="1981200"/>
                  </a:lnTo>
                  <a:lnTo>
                    <a:pt x="0" y="2080260"/>
                  </a:lnTo>
                </a:path>
              </a:pathLst>
            </a:custGeom>
            <a:noFill/>
            <a:ln w="127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6" name="Forme libre : forme 25">
              <a:extLst>
                <a:ext uri="{FF2B5EF4-FFF2-40B4-BE49-F238E27FC236}">
                  <a16:creationId xmlns:a16="http://schemas.microsoft.com/office/drawing/2014/main" id="{9B32F6F2-49A5-BD50-5A28-22D6645389B8}"/>
                </a:ext>
              </a:extLst>
            </p:cNvPr>
            <p:cNvSpPr/>
            <p:nvPr/>
          </p:nvSpPr>
          <p:spPr>
            <a:xfrm>
              <a:off x="4819492" y="1668780"/>
              <a:ext cx="362108" cy="1965960"/>
            </a:xfrm>
            <a:custGeom>
              <a:avLst/>
              <a:gdLst>
                <a:gd name="connsiteX0" fmla="*/ 202088 w 362108"/>
                <a:gd name="connsiteY0" fmla="*/ 0 h 1965960"/>
                <a:gd name="connsiteX1" fmla="*/ 3968 w 362108"/>
                <a:gd name="connsiteY1" fmla="*/ 1104900 h 1965960"/>
                <a:gd name="connsiteX2" fmla="*/ 362108 w 362108"/>
                <a:gd name="connsiteY2" fmla="*/ 1965960 h 1965960"/>
                <a:gd name="connsiteX3" fmla="*/ 362108 w 362108"/>
                <a:gd name="connsiteY3" fmla="*/ 1965960 h 1965960"/>
                <a:gd name="connsiteX4" fmla="*/ 362108 w 362108"/>
                <a:gd name="connsiteY4" fmla="*/ 1965960 h 1965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108" h="1965960">
                  <a:moveTo>
                    <a:pt x="202088" y="0"/>
                  </a:moveTo>
                  <a:cubicBezTo>
                    <a:pt x="89693" y="388620"/>
                    <a:pt x="-22702" y="777240"/>
                    <a:pt x="3968" y="1104900"/>
                  </a:cubicBezTo>
                  <a:cubicBezTo>
                    <a:pt x="30638" y="1432560"/>
                    <a:pt x="362108" y="1965960"/>
                    <a:pt x="362108" y="1965960"/>
                  </a:cubicBezTo>
                  <a:lnTo>
                    <a:pt x="362108" y="1965960"/>
                  </a:lnTo>
                  <a:lnTo>
                    <a:pt x="362108" y="1965960"/>
                  </a:lnTo>
                </a:path>
              </a:pathLst>
            </a:custGeom>
            <a:noFill/>
            <a:ln w="127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7" name="Forme libre : forme 26">
              <a:extLst>
                <a:ext uri="{FF2B5EF4-FFF2-40B4-BE49-F238E27FC236}">
                  <a16:creationId xmlns:a16="http://schemas.microsoft.com/office/drawing/2014/main" id="{11D20D8F-4527-D57B-881A-B646329E5FBC}"/>
                </a:ext>
              </a:extLst>
            </p:cNvPr>
            <p:cNvSpPr/>
            <p:nvPr/>
          </p:nvSpPr>
          <p:spPr>
            <a:xfrm>
              <a:off x="4812756" y="2744401"/>
              <a:ext cx="771300" cy="870761"/>
            </a:xfrm>
            <a:custGeom>
              <a:avLst/>
              <a:gdLst>
                <a:gd name="connsiteX0" fmla="*/ 565560 w 771300"/>
                <a:gd name="connsiteY0" fmla="*/ 870761 h 870761"/>
                <a:gd name="connsiteX1" fmla="*/ 1680 w 771300"/>
                <a:gd name="connsiteY1" fmla="*/ 17321 h 870761"/>
                <a:gd name="connsiteX2" fmla="*/ 725580 w 771300"/>
                <a:gd name="connsiteY2" fmla="*/ 276401 h 870761"/>
                <a:gd name="connsiteX3" fmla="*/ 725580 w 771300"/>
                <a:gd name="connsiteY3" fmla="*/ 276401 h 870761"/>
                <a:gd name="connsiteX4" fmla="*/ 771300 w 771300"/>
                <a:gd name="connsiteY4" fmla="*/ 253541 h 870761"/>
                <a:gd name="connsiteX5" fmla="*/ 771300 w 771300"/>
                <a:gd name="connsiteY5" fmla="*/ 253541 h 870761"/>
                <a:gd name="connsiteX6" fmla="*/ 771300 w 771300"/>
                <a:gd name="connsiteY6" fmla="*/ 253541 h 870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1300" h="870761">
                  <a:moveTo>
                    <a:pt x="565560" y="870761"/>
                  </a:moveTo>
                  <a:cubicBezTo>
                    <a:pt x="270285" y="493571"/>
                    <a:pt x="-24990" y="116381"/>
                    <a:pt x="1680" y="17321"/>
                  </a:cubicBezTo>
                  <a:cubicBezTo>
                    <a:pt x="28350" y="-81739"/>
                    <a:pt x="725580" y="276401"/>
                    <a:pt x="725580" y="276401"/>
                  </a:cubicBezTo>
                  <a:lnTo>
                    <a:pt x="725580" y="276401"/>
                  </a:lnTo>
                  <a:lnTo>
                    <a:pt x="771300" y="253541"/>
                  </a:lnTo>
                  <a:lnTo>
                    <a:pt x="771300" y="253541"/>
                  </a:lnTo>
                  <a:lnTo>
                    <a:pt x="771300" y="253541"/>
                  </a:lnTo>
                </a:path>
              </a:pathLst>
            </a:custGeom>
            <a:noFill/>
            <a:ln w="127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8" name="ZoneTexte 27">
              <a:extLst>
                <a:ext uri="{FF2B5EF4-FFF2-40B4-BE49-F238E27FC236}">
                  <a16:creationId xmlns:a16="http://schemas.microsoft.com/office/drawing/2014/main" id="{CC9050B7-C3F5-6BB8-5DB1-B9AB352A4F84}"/>
                </a:ext>
              </a:extLst>
            </p:cNvPr>
            <p:cNvSpPr txBox="1"/>
            <p:nvPr/>
          </p:nvSpPr>
          <p:spPr>
            <a:xfrm>
              <a:off x="4936932" y="1746983"/>
              <a:ext cx="890765" cy="261610"/>
            </a:xfrm>
            <a:prstGeom prst="rect">
              <a:avLst/>
            </a:prstGeom>
            <a:noFill/>
          </p:spPr>
          <p:txBody>
            <a:bodyPr wrap="square" rtlCol="0">
              <a:spAutoFit/>
            </a:bodyPr>
            <a:lstStyle/>
            <a:p>
              <a:r>
                <a:rPr lang="fr-FR" sz="1100" dirty="0"/>
                <a:t>FS1</a:t>
              </a:r>
            </a:p>
          </p:txBody>
        </p:sp>
        <p:sp>
          <p:nvSpPr>
            <p:cNvPr id="29" name="ZoneTexte 28">
              <a:extLst>
                <a:ext uri="{FF2B5EF4-FFF2-40B4-BE49-F238E27FC236}">
                  <a16:creationId xmlns:a16="http://schemas.microsoft.com/office/drawing/2014/main" id="{32A62603-848E-31D3-6C30-2031F3D4CA82}"/>
                </a:ext>
              </a:extLst>
            </p:cNvPr>
            <p:cNvSpPr txBox="1"/>
            <p:nvPr/>
          </p:nvSpPr>
          <p:spPr>
            <a:xfrm>
              <a:off x="5216018" y="2441582"/>
              <a:ext cx="890765" cy="261610"/>
            </a:xfrm>
            <a:prstGeom prst="rect">
              <a:avLst/>
            </a:prstGeom>
            <a:noFill/>
          </p:spPr>
          <p:txBody>
            <a:bodyPr wrap="square" rtlCol="0">
              <a:spAutoFit/>
            </a:bodyPr>
            <a:lstStyle/>
            <a:p>
              <a:r>
                <a:rPr lang="fr-FR" sz="1100" dirty="0"/>
                <a:t>FS4</a:t>
              </a:r>
            </a:p>
          </p:txBody>
        </p:sp>
        <p:sp>
          <p:nvSpPr>
            <p:cNvPr id="30" name="ZoneTexte 29">
              <a:extLst>
                <a:ext uri="{FF2B5EF4-FFF2-40B4-BE49-F238E27FC236}">
                  <a16:creationId xmlns:a16="http://schemas.microsoft.com/office/drawing/2014/main" id="{637C10E6-4E5D-FBC2-EE7C-72372024B1F3}"/>
                </a:ext>
              </a:extLst>
            </p:cNvPr>
            <p:cNvSpPr txBox="1"/>
            <p:nvPr/>
          </p:nvSpPr>
          <p:spPr>
            <a:xfrm>
              <a:off x="5136975" y="2943772"/>
              <a:ext cx="890765" cy="261610"/>
            </a:xfrm>
            <a:prstGeom prst="rect">
              <a:avLst/>
            </a:prstGeom>
            <a:noFill/>
          </p:spPr>
          <p:txBody>
            <a:bodyPr wrap="square" rtlCol="0">
              <a:spAutoFit/>
            </a:bodyPr>
            <a:lstStyle/>
            <a:p>
              <a:r>
                <a:rPr lang="fr-FR" sz="1100" dirty="0"/>
                <a:t>FS3</a:t>
              </a:r>
            </a:p>
          </p:txBody>
        </p:sp>
        <p:sp>
          <p:nvSpPr>
            <p:cNvPr id="31" name="ZoneTexte 30">
              <a:extLst>
                <a:ext uri="{FF2B5EF4-FFF2-40B4-BE49-F238E27FC236}">
                  <a16:creationId xmlns:a16="http://schemas.microsoft.com/office/drawing/2014/main" id="{87FD0CAE-C483-AD2A-5178-CFF14FE53159}"/>
                </a:ext>
              </a:extLst>
            </p:cNvPr>
            <p:cNvSpPr txBox="1"/>
            <p:nvPr/>
          </p:nvSpPr>
          <p:spPr>
            <a:xfrm>
              <a:off x="4201495" y="3432538"/>
              <a:ext cx="890765" cy="261610"/>
            </a:xfrm>
            <a:prstGeom prst="rect">
              <a:avLst/>
            </a:prstGeom>
            <a:noFill/>
          </p:spPr>
          <p:txBody>
            <a:bodyPr wrap="square" rtlCol="0">
              <a:spAutoFit/>
            </a:bodyPr>
            <a:lstStyle/>
            <a:p>
              <a:r>
                <a:rPr lang="fr-FR" sz="1100" dirty="0"/>
                <a:t>FS2</a:t>
              </a:r>
            </a:p>
          </p:txBody>
        </p:sp>
        <p:sp>
          <p:nvSpPr>
            <p:cNvPr id="32" name="ZoneTexte 31">
              <a:extLst>
                <a:ext uri="{FF2B5EF4-FFF2-40B4-BE49-F238E27FC236}">
                  <a16:creationId xmlns:a16="http://schemas.microsoft.com/office/drawing/2014/main" id="{656622A9-76E7-2D22-6D34-9E1C3656555E}"/>
                </a:ext>
              </a:extLst>
            </p:cNvPr>
            <p:cNvSpPr txBox="1"/>
            <p:nvPr/>
          </p:nvSpPr>
          <p:spPr>
            <a:xfrm>
              <a:off x="4866469" y="2802014"/>
              <a:ext cx="852818" cy="261610"/>
            </a:xfrm>
            <a:prstGeom prst="rect">
              <a:avLst/>
            </a:prstGeom>
            <a:noFill/>
          </p:spPr>
          <p:txBody>
            <a:bodyPr wrap="square" rtlCol="0">
              <a:spAutoFit/>
            </a:bodyPr>
            <a:lstStyle/>
            <a:p>
              <a:r>
                <a:rPr lang="fr-FR" sz="1100" dirty="0"/>
                <a:t>FC2</a:t>
              </a:r>
            </a:p>
          </p:txBody>
        </p:sp>
        <p:sp>
          <p:nvSpPr>
            <p:cNvPr id="33" name="ZoneTexte 32">
              <a:extLst>
                <a:ext uri="{FF2B5EF4-FFF2-40B4-BE49-F238E27FC236}">
                  <a16:creationId xmlns:a16="http://schemas.microsoft.com/office/drawing/2014/main" id="{532B6DD1-E2C0-CA7D-4856-3C7CB7FC30F0}"/>
                </a:ext>
              </a:extLst>
            </p:cNvPr>
            <p:cNvSpPr txBox="1"/>
            <p:nvPr/>
          </p:nvSpPr>
          <p:spPr>
            <a:xfrm>
              <a:off x="4968648" y="2142563"/>
              <a:ext cx="890765" cy="261610"/>
            </a:xfrm>
            <a:prstGeom prst="rect">
              <a:avLst/>
            </a:prstGeom>
            <a:noFill/>
          </p:spPr>
          <p:txBody>
            <a:bodyPr wrap="square" rtlCol="0">
              <a:spAutoFit/>
            </a:bodyPr>
            <a:lstStyle/>
            <a:p>
              <a:r>
                <a:rPr lang="fr-FR" sz="1100" dirty="0"/>
                <a:t>FC1</a:t>
              </a:r>
            </a:p>
          </p:txBody>
        </p:sp>
        <p:sp>
          <p:nvSpPr>
            <p:cNvPr id="34" name="ZoneTexte 33">
              <a:extLst>
                <a:ext uri="{FF2B5EF4-FFF2-40B4-BE49-F238E27FC236}">
                  <a16:creationId xmlns:a16="http://schemas.microsoft.com/office/drawing/2014/main" id="{0B7A8392-401C-5AFA-DE0B-DFA0009382A2}"/>
                </a:ext>
              </a:extLst>
            </p:cNvPr>
            <p:cNvSpPr txBox="1"/>
            <p:nvPr/>
          </p:nvSpPr>
          <p:spPr>
            <a:xfrm>
              <a:off x="2960364" y="1958785"/>
              <a:ext cx="890765" cy="261610"/>
            </a:xfrm>
            <a:prstGeom prst="rect">
              <a:avLst/>
            </a:prstGeom>
            <a:noFill/>
          </p:spPr>
          <p:txBody>
            <a:bodyPr wrap="square" rtlCol="0">
              <a:spAutoFit/>
            </a:bodyPr>
            <a:lstStyle/>
            <a:p>
              <a:r>
                <a:rPr lang="fr-FR" sz="1100" dirty="0"/>
                <a:t>FC7</a:t>
              </a:r>
            </a:p>
          </p:txBody>
        </p:sp>
        <p:sp>
          <p:nvSpPr>
            <p:cNvPr id="35" name="ZoneTexte 34">
              <a:extLst>
                <a:ext uri="{FF2B5EF4-FFF2-40B4-BE49-F238E27FC236}">
                  <a16:creationId xmlns:a16="http://schemas.microsoft.com/office/drawing/2014/main" id="{A1DD094B-4051-A9CD-C846-05576ADEA2F5}"/>
                </a:ext>
              </a:extLst>
            </p:cNvPr>
            <p:cNvSpPr txBox="1"/>
            <p:nvPr/>
          </p:nvSpPr>
          <p:spPr>
            <a:xfrm>
              <a:off x="2992224" y="2487092"/>
              <a:ext cx="890765" cy="261610"/>
            </a:xfrm>
            <a:prstGeom prst="rect">
              <a:avLst/>
            </a:prstGeom>
            <a:noFill/>
          </p:spPr>
          <p:txBody>
            <a:bodyPr wrap="square" rtlCol="0">
              <a:spAutoFit/>
            </a:bodyPr>
            <a:lstStyle/>
            <a:p>
              <a:r>
                <a:rPr lang="fr-FR" sz="1100" dirty="0"/>
                <a:t>FC6</a:t>
              </a:r>
            </a:p>
          </p:txBody>
        </p:sp>
        <p:sp>
          <p:nvSpPr>
            <p:cNvPr id="36" name="ZoneTexte 35">
              <a:extLst>
                <a:ext uri="{FF2B5EF4-FFF2-40B4-BE49-F238E27FC236}">
                  <a16:creationId xmlns:a16="http://schemas.microsoft.com/office/drawing/2014/main" id="{4DB916B3-10D0-2DBC-4901-48835C7F4368}"/>
                </a:ext>
              </a:extLst>
            </p:cNvPr>
            <p:cNvSpPr txBox="1"/>
            <p:nvPr/>
          </p:nvSpPr>
          <p:spPr>
            <a:xfrm>
              <a:off x="3060275" y="3024829"/>
              <a:ext cx="890765" cy="261610"/>
            </a:xfrm>
            <a:prstGeom prst="rect">
              <a:avLst/>
            </a:prstGeom>
            <a:noFill/>
          </p:spPr>
          <p:txBody>
            <a:bodyPr wrap="square" rtlCol="0">
              <a:spAutoFit/>
            </a:bodyPr>
            <a:lstStyle/>
            <a:p>
              <a:r>
                <a:rPr lang="fr-FR" sz="1100" dirty="0"/>
                <a:t>FC5</a:t>
              </a:r>
            </a:p>
          </p:txBody>
        </p:sp>
        <p:sp>
          <p:nvSpPr>
            <p:cNvPr id="37" name="ZoneTexte 36">
              <a:extLst>
                <a:ext uri="{FF2B5EF4-FFF2-40B4-BE49-F238E27FC236}">
                  <a16:creationId xmlns:a16="http://schemas.microsoft.com/office/drawing/2014/main" id="{BCDBB05C-E486-3748-5085-741B52E7DCBB}"/>
                </a:ext>
              </a:extLst>
            </p:cNvPr>
            <p:cNvSpPr txBox="1"/>
            <p:nvPr/>
          </p:nvSpPr>
          <p:spPr>
            <a:xfrm>
              <a:off x="3483739" y="3294921"/>
              <a:ext cx="890765" cy="261610"/>
            </a:xfrm>
            <a:prstGeom prst="rect">
              <a:avLst/>
            </a:prstGeom>
            <a:noFill/>
          </p:spPr>
          <p:txBody>
            <a:bodyPr wrap="square" rtlCol="0">
              <a:spAutoFit/>
            </a:bodyPr>
            <a:lstStyle/>
            <a:p>
              <a:r>
                <a:rPr lang="fr-FR" sz="1100" dirty="0"/>
                <a:t>FC4</a:t>
              </a:r>
            </a:p>
          </p:txBody>
        </p:sp>
        <p:sp>
          <p:nvSpPr>
            <p:cNvPr id="38" name="ZoneTexte 37">
              <a:extLst>
                <a:ext uri="{FF2B5EF4-FFF2-40B4-BE49-F238E27FC236}">
                  <a16:creationId xmlns:a16="http://schemas.microsoft.com/office/drawing/2014/main" id="{3BF9AFF5-FAC4-11BD-3797-5817F2E7E867}"/>
                </a:ext>
              </a:extLst>
            </p:cNvPr>
            <p:cNvSpPr txBox="1"/>
            <p:nvPr/>
          </p:nvSpPr>
          <p:spPr>
            <a:xfrm>
              <a:off x="4618235" y="3428136"/>
              <a:ext cx="890765" cy="261610"/>
            </a:xfrm>
            <a:prstGeom prst="rect">
              <a:avLst/>
            </a:prstGeom>
            <a:noFill/>
          </p:spPr>
          <p:txBody>
            <a:bodyPr wrap="square" rtlCol="0">
              <a:spAutoFit/>
            </a:bodyPr>
            <a:lstStyle/>
            <a:p>
              <a:r>
                <a:rPr lang="fr-FR" sz="1100" dirty="0"/>
                <a:t>FC3</a:t>
              </a:r>
            </a:p>
          </p:txBody>
        </p:sp>
        <p:sp>
          <p:nvSpPr>
            <p:cNvPr id="39" name="ZoneTexte 38">
              <a:extLst>
                <a:ext uri="{FF2B5EF4-FFF2-40B4-BE49-F238E27FC236}">
                  <a16:creationId xmlns:a16="http://schemas.microsoft.com/office/drawing/2014/main" id="{54C96983-E665-DE57-18C6-8E5C0952B647}"/>
                </a:ext>
              </a:extLst>
            </p:cNvPr>
            <p:cNvSpPr txBox="1"/>
            <p:nvPr/>
          </p:nvSpPr>
          <p:spPr>
            <a:xfrm>
              <a:off x="4029682" y="2120264"/>
              <a:ext cx="890765" cy="261610"/>
            </a:xfrm>
            <a:prstGeom prst="rect">
              <a:avLst/>
            </a:prstGeom>
            <a:noFill/>
          </p:spPr>
          <p:txBody>
            <a:bodyPr wrap="square" rtlCol="0">
              <a:spAutoFit/>
            </a:bodyPr>
            <a:lstStyle/>
            <a:p>
              <a:r>
                <a:rPr lang="fr-FR" sz="1100" dirty="0"/>
                <a:t>FP</a:t>
              </a:r>
            </a:p>
          </p:txBody>
        </p:sp>
      </p:grpSp>
      <p:sp>
        <p:nvSpPr>
          <p:cNvPr id="58" name="ZoneTexte 57">
            <a:extLst>
              <a:ext uri="{FF2B5EF4-FFF2-40B4-BE49-F238E27FC236}">
                <a16:creationId xmlns:a16="http://schemas.microsoft.com/office/drawing/2014/main" id="{2585DCAD-2171-06E7-526C-059D1865E7CA}"/>
              </a:ext>
            </a:extLst>
          </p:cNvPr>
          <p:cNvSpPr txBox="1"/>
          <p:nvPr/>
        </p:nvSpPr>
        <p:spPr>
          <a:xfrm>
            <a:off x="181525" y="4356784"/>
            <a:ext cx="2659472" cy="646331"/>
          </a:xfrm>
          <a:prstGeom prst="rect">
            <a:avLst/>
          </a:prstGeom>
          <a:noFill/>
        </p:spPr>
        <p:txBody>
          <a:bodyPr wrap="square" rtlCol="0">
            <a:spAutoFit/>
          </a:bodyPr>
          <a:lstStyle/>
          <a:p>
            <a:r>
              <a:rPr lang="fr-FR" sz="1200" i="1" dirty="0">
                <a:solidFill>
                  <a:schemeClr val="tx2">
                    <a:lumMod val="50000"/>
                  </a:schemeClr>
                </a:solidFill>
              </a:rPr>
              <a:t>FP : fonction primaire</a:t>
            </a:r>
          </a:p>
          <a:p>
            <a:r>
              <a:rPr lang="fr-FR" sz="1200" i="1" dirty="0">
                <a:solidFill>
                  <a:schemeClr val="tx2">
                    <a:lumMod val="50000"/>
                  </a:schemeClr>
                </a:solidFill>
              </a:rPr>
              <a:t>FS : fonction secondaire</a:t>
            </a:r>
          </a:p>
          <a:p>
            <a:r>
              <a:rPr lang="fr-FR" sz="1200" i="1" dirty="0">
                <a:solidFill>
                  <a:schemeClr val="tx2">
                    <a:lumMod val="50000"/>
                  </a:schemeClr>
                </a:solidFill>
              </a:rPr>
              <a:t>FC : fonction contrainte</a:t>
            </a:r>
          </a:p>
        </p:txBody>
      </p:sp>
      <p:sp>
        <p:nvSpPr>
          <p:cNvPr id="60" name="Google Shape;474;p48">
            <a:extLst>
              <a:ext uri="{FF2B5EF4-FFF2-40B4-BE49-F238E27FC236}">
                <a16:creationId xmlns:a16="http://schemas.microsoft.com/office/drawing/2014/main" id="{D28B7A62-0D08-D298-9A7E-544282D6213F}"/>
              </a:ext>
            </a:extLst>
          </p:cNvPr>
          <p:cNvSpPr txBox="1">
            <a:spLocks noGrp="1"/>
          </p:cNvSpPr>
          <p:nvPr>
            <p:ph type="title"/>
          </p:nvPr>
        </p:nvSpPr>
        <p:spPr>
          <a:xfrm>
            <a:off x="379708" y="328788"/>
            <a:ext cx="8524068"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 dirty="0"/>
              <a:t>Diagramme des environants : pompe à eau</a:t>
            </a:r>
            <a:endParaRPr dirty="0"/>
          </a:p>
        </p:txBody>
      </p:sp>
    </p:spTree>
    <p:extLst>
      <p:ext uri="{BB962C8B-B14F-4D97-AF65-F5344CB8AC3E}">
        <p14:creationId xmlns:p14="http://schemas.microsoft.com/office/powerpoint/2010/main" val="9641985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44"/>
          <p:cNvSpPr txBox="1">
            <a:spLocks noGrp="1"/>
          </p:cNvSpPr>
          <p:nvPr>
            <p:ph type="title"/>
          </p:nvPr>
        </p:nvSpPr>
        <p:spPr>
          <a:xfrm>
            <a:off x="1972887" y="2267527"/>
            <a:ext cx="5067600" cy="958849"/>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de" sz="4400" dirty="0"/>
              <a:t>Conception</a:t>
            </a:r>
            <a:endParaRPr sz="4400" dirty="0"/>
          </a:p>
        </p:txBody>
      </p:sp>
      <p:sp>
        <p:nvSpPr>
          <p:cNvPr id="440" name="Google Shape;440;p44"/>
          <p:cNvSpPr txBox="1">
            <a:spLocks noGrp="1"/>
          </p:cNvSpPr>
          <p:nvPr>
            <p:ph type="title" idx="2"/>
          </p:nvPr>
        </p:nvSpPr>
        <p:spPr>
          <a:xfrm>
            <a:off x="2042402" y="1001225"/>
            <a:ext cx="1995000" cy="915900"/>
          </a:xfrm>
          <a:prstGeom prst="rect">
            <a:avLst/>
          </a:prstGeom>
        </p:spPr>
        <p:txBody>
          <a:bodyPr spcFirstLastPara="1" wrap="square" lIns="91425" tIns="91425" rIns="91425" bIns="0" anchor="ctr" anchorCtr="0">
            <a:noAutofit/>
          </a:bodyPr>
          <a:lstStyle/>
          <a:p>
            <a:pPr marL="0" lvl="0" indent="0" algn="ctr" rtl="0">
              <a:spcBef>
                <a:spcPts val="0"/>
              </a:spcBef>
              <a:spcAft>
                <a:spcPts val="0"/>
              </a:spcAft>
              <a:buNone/>
            </a:pPr>
            <a:r>
              <a:rPr lang="de" dirty="0"/>
              <a:t>03</a:t>
            </a:r>
            <a:endParaRPr dirty="0"/>
          </a:p>
        </p:txBody>
      </p:sp>
      <p:pic>
        <p:nvPicPr>
          <p:cNvPr id="442" name="Google Shape;442;p44"/>
          <p:cNvPicPr preferRelativeResize="0"/>
          <p:nvPr/>
        </p:nvPicPr>
        <p:blipFill rotWithShape="1">
          <a:blip r:embed="rId3">
            <a:alphaModFix/>
          </a:blip>
          <a:srcRect t="19097" r="5042" b="2954"/>
          <a:stretch/>
        </p:blipFill>
        <p:spPr>
          <a:xfrm flipH="1">
            <a:off x="4037402" y="958276"/>
            <a:ext cx="3716124" cy="958849"/>
          </a:xfrm>
          <a:prstGeom prst="rect">
            <a:avLst/>
          </a:prstGeom>
          <a:noFill/>
          <a:ln>
            <a:noFill/>
          </a:ln>
        </p:spPr>
      </p:pic>
      <p:grpSp>
        <p:nvGrpSpPr>
          <p:cNvPr id="443" name="Google Shape;443;p44"/>
          <p:cNvGrpSpPr/>
          <p:nvPr/>
        </p:nvGrpSpPr>
        <p:grpSpPr>
          <a:xfrm>
            <a:off x="8400" y="69700"/>
            <a:ext cx="9135601" cy="5004101"/>
            <a:chOff x="8400" y="69700"/>
            <a:chExt cx="9135601" cy="5004101"/>
          </a:xfrm>
        </p:grpSpPr>
        <p:pic>
          <p:nvPicPr>
            <p:cNvPr id="444" name="Google Shape;444;p44"/>
            <p:cNvPicPr preferRelativeResize="0"/>
            <p:nvPr/>
          </p:nvPicPr>
          <p:blipFill rotWithShape="1">
            <a:blip r:embed="rId4">
              <a:alphaModFix/>
            </a:blip>
            <a:srcRect t="1400" r="83035" b="-1399"/>
            <a:stretch/>
          </p:blipFill>
          <p:spPr>
            <a:xfrm>
              <a:off x="8010525" y="69700"/>
              <a:ext cx="1133476" cy="5004101"/>
            </a:xfrm>
            <a:prstGeom prst="rect">
              <a:avLst/>
            </a:prstGeom>
            <a:noFill/>
            <a:ln>
              <a:noFill/>
            </a:ln>
          </p:spPr>
        </p:pic>
        <p:pic>
          <p:nvPicPr>
            <p:cNvPr id="445" name="Google Shape;445;p44"/>
            <p:cNvPicPr preferRelativeResize="0"/>
            <p:nvPr/>
          </p:nvPicPr>
          <p:blipFill rotWithShape="1">
            <a:blip r:embed="rId4">
              <a:alphaModFix/>
            </a:blip>
            <a:srcRect t="1400" r="83035" b="-1399"/>
            <a:stretch/>
          </p:blipFill>
          <p:spPr>
            <a:xfrm rot="10800000">
              <a:off x="8400" y="69700"/>
              <a:ext cx="1133476" cy="5004101"/>
            </a:xfrm>
            <a:prstGeom prst="rect">
              <a:avLst/>
            </a:prstGeom>
            <a:noFill/>
            <a:ln>
              <a:noFill/>
            </a:ln>
          </p:spPr>
        </p:pic>
      </p:grpSp>
      <p:sp>
        <p:nvSpPr>
          <p:cNvPr id="2" name="ZoneTexte 1">
            <a:extLst>
              <a:ext uri="{FF2B5EF4-FFF2-40B4-BE49-F238E27FC236}">
                <a16:creationId xmlns:a16="http://schemas.microsoft.com/office/drawing/2014/main" id="{03F62335-DEA3-EFA6-9179-CBB4B156D53A}"/>
              </a:ext>
            </a:extLst>
          </p:cNvPr>
          <p:cNvSpPr txBox="1"/>
          <p:nvPr/>
        </p:nvSpPr>
        <p:spPr>
          <a:xfrm>
            <a:off x="5378428" y="3690216"/>
            <a:ext cx="4082239" cy="307777"/>
          </a:xfrm>
          <a:prstGeom prst="rect">
            <a:avLst/>
          </a:prstGeom>
          <a:noFill/>
        </p:spPr>
        <p:txBody>
          <a:bodyPr wrap="square" rtlCol="0">
            <a:spAutoFit/>
          </a:bodyPr>
          <a:lstStyle/>
          <a:p>
            <a:r>
              <a:rPr lang="fr-FR" dirty="0">
                <a:solidFill>
                  <a:schemeClr val="tx2">
                    <a:lumMod val="50000"/>
                  </a:schemeClr>
                </a:solidFill>
              </a:rPr>
              <a:t>Paramètres / Fichier</a:t>
            </a:r>
          </a:p>
        </p:txBody>
      </p:sp>
    </p:spTree>
    <p:extLst>
      <p:ext uri="{BB962C8B-B14F-4D97-AF65-F5344CB8AC3E}">
        <p14:creationId xmlns:p14="http://schemas.microsoft.com/office/powerpoint/2010/main" val="32805541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 name="Titre 4">
            <a:extLst>
              <a:ext uri="{FF2B5EF4-FFF2-40B4-BE49-F238E27FC236}">
                <a16:creationId xmlns:a16="http://schemas.microsoft.com/office/drawing/2014/main" id="{68140F39-46B9-4D5A-182F-4F49E4D7CC3E}"/>
              </a:ext>
            </a:extLst>
          </p:cNvPr>
          <p:cNvSpPr>
            <a:spLocks noGrp="1"/>
          </p:cNvSpPr>
          <p:nvPr>
            <p:ph type="title"/>
          </p:nvPr>
        </p:nvSpPr>
        <p:spPr>
          <a:xfrm>
            <a:off x="720000" y="631371"/>
            <a:ext cx="6457314" cy="613882"/>
          </a:xfrm>
        </p:spPr>
        <p:txBody>
          <a:bodyPr/>
          <a:lstStyle/>
          <a:p>
            <a:r>
              <a:rPr lang="fr-FR" dirty="0"/>
              <a:t>Conception</a:t>
            </a:r>
          </a:p>
        </p:txBody>
      </p:sp>
      <p:pic>
        <p:nvPicPr>
          <p:cNvPr id="1026" name="Picture 2" descr="FreeCAD — Wikipédia">
            <a:extLst>
              <a:ext uri="{FF2B5EF4-FFF2-40B4-BE49-F238E27FC236}">
                <a16:creationId xmlns:a16="http://schemas.microsoft.com/office/drawing/2014/main" id="{85A22132-4A52-B9A8-8755-DB319F8BE6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8382" y="631371"/>
            <a:ext cx="486456" cy="48645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ableau 8">
            <a:extLst>
              <a:ext uri="{FF2B5EF4-FFF2-40B4-BE49-F238E27FC236}">
                <a16:creationId xmlns:a16="http://schemas.microsoft.com/office/drawing/2014/main" id="{629DCB1B-2752-D47F-8308-975EBA834E57}"/>
              </a:ext>
            </a:extLst>
          </p:cNvPr>
          <p:cNvGraphicFramePr>
            <a:graphicFrameLocks noGrp="1"/>
          </p:cNvGraphicFramePr>
          <p:nvPr>
            <p:extLst>
              <p:ext uri="{D42A27DB-BD31-4B8C-83A1-F6EECF244321}">
                <p14:modId xmlns:p14="http://schemas.microsoft.com/office/powerpoint/2010/main" val="1863320133"/>
              </p:ext>
            </p:extLst>
          </p:nvPr>
        </p:nvGraphicFramePr>
        <p:xfrm>
          <a:off x="2445657" y="2027465"/>
          <a:ext cx="4114800" cy="2430515"/>
        </p:xfrm>
        <a:graphic>
          <a:graphicData uri="http://schemas.openxmlformats.org/drawingml/2006/table">
            <a:tbl>
              <a:tblPr firstRow="1" bandRow="1">
                <a:tableStyleId>{F3177631-A494-45F7-9D3C-97F02799C441}</a:tableStyleId>
              </a:tblPr>
              <a:tblGrid>
                <a:gridCol w="2057400">
                  <a:extLst>
                    <a:ext uri="{9D8B030D-6E8A-4147-A177-3AD203B41FA5}">
                      <a16:colId xmlns:a16="http://schemas.microsoft.com/office/drawing/2014/main" val="2173605622"/>
                    </a:ext>
                  </a:extLst>
                </a:gridCol>
                <a:gridCol w="2057400">
                  <a:extLst>
                    <a:ext uri="{9D8B030D-6E8A-4147-A177-3AD203B41FA5}">
                      <a16:colId xmlns:a16="http://schemas.microsoft.com/office/drawing/2014/main" val="3541959717"/>
                    </a:ext>
                  </a:extLst>
                </a:gridCol>
              </a:tblGrid>
              <a:tr h="382471">
                <a:tc>
                  <a:txBody>
                    <a:bodyPr/>
                    <a:lstStyle/>
                    <a:p>
                      <a:r>
                        <a:rPr lang="fr-FR" dirty="0"/>
                        <a:t>Logiciel CAO</a:t>
                      </a:r>
                    </a:p>
                  </a:txBody>
                  <a:tcPr/>
                </a:tc>
                <a:tc>
                  <a:txBody>
                    <a:bodyPr/>
                    <a:lstStyle/>
                    <a:p>
                      <a:r>
                        <a:rPr lang="fr-FR" dirty="0"/>
                        <a:t>Freecad</a:t>
                      </a:r>
                    </a:p>
                  </a:txBody>
                  <a:tcPr/>
                </a:tc>
                <a:extLst>
                  <a:ext uri="{0D108BD9-81ED-4DB2-BD59-A6C34878D82A}">
                    <a16:rowId xmlns:a16="http://schemas.microsoft.com/office/drawing/2014/main" val="4136979875"/>
                  </a:ext>
                </a:extLst>
              </a:tr>
              <a:tr h="382471">
                <a:tc>
                  <a:txBody>
                    <a:bodyPr/>
                    <a:lstStyle/>
                    <a:p>
                      <a:r>
                        <a:rPr lang="fr-FR" dirty="0"/>
                        <a:t>Logiciel impression</a:t>
                      </a:r>
                    </a:p>
                  </a:txBody>
                  <a:tcPr/>
                </a:tc>
                <a:tc>
                  <a:txBody>
                    <a:bodyPr/>
                    <a:lstStyle/>
                    <a:p>
                      <a:r>
                        <a:rPr lang="fr-FR" dirty="0"/>
                        <a:t>OrcaSlicer</a:t>
                      </a:r>
                    </a:p>
                  </a:txBody>
                  <a:tcPr/>
                </a:tc>
                <a:extLst>
                  <a:ext uri="{0D108BD9-81ED-4DB2-BD59-A6C34878D82A}">
                    <a16:rowId xmlns:a16="http://schemas.microsoft.com/office/drawing/2014/main" val="547324034"/>
                  </a:ext>
                </a:extLst>
              </a:tr>
              <a:tr h="455853">
                <a:tc>
                  <a:txBody>
                    <a:bodyPr/>
                    <a:lstStyle/>
                    <a:p>
                      <a:r>
                        <a:rPr lang="fr-FR" dirty="0"/>
                        <a:t>Imprimante 3D</a:t>
                      </a:r>
                    </a:p>
                  </a:txBody>
                  <a:tcPr/>
                </a:tc>
                <a:tc>
                  <a:txBody>
                    <a:bodyPr/>
                    <a:lstStyle/>
                    <a:p>
                      <a:r>
                        <a:rPr lang="fr-FR" dirty="0"/>
                        <a:t>Bambu Lab P1 0,4 nozzle</a:t>
                      </a:r>
                    </a:p>
                  </a:txBody>
                  <a:tcPr/>
                </a:tc>
                <a:extLst>
                  <a:ext uri="{0D108BD9-81ED-4DB2-BD59-A6C34878D82A}">
                    <a16:rowId xmlns:a16="http://schemas.microsoft.com/office/drawing/2014/main" val="2381764656"/>
                  </a:ext>
                </a:extLst>
              </a:tr>
              <a:tr h="382471">
                <a:tc>
                  <a:txBody>
                    <a:bodyPr/>
                    <a:lstStyle/>
                    <a:p>
                      <a:r>
                        <a:rPr lang="fr-FR" dirty="0"/>
                        <a:t>Filament</a:t>
                      </a:r>
                    </a:p>
                  </a:txBody>
                  <a:tcPr/>
                </a:tc>
                <a:tc>
                  <a:txBody>
                    <a:bodyPr/>
                    <a:lstStyle/>
                    <a:p>
                      <a:r>
                        <a:rPr lang="fr-FR" dirty="0"/>
                        <a:t>PLA</a:t>
                      </a:r>
                    </a:p>
                  </a:txBody>
                  <a:tcPr/>
                </a:tc>
                <a:extLst>
                  <a:ext uri="{0D108BD9-81ED-4DB2-BD59-A6C34878D82A}">
                    <a16:rowId xmlns:a16="http://schemas.microsoft.com/office/drawing/2014/main" val="3625304097"/>
                  </a:ext>
                </a:extLst>
              </a:tr>
              <a:tr h="382471">
                <a:tc>
                  <a:txBody>
                    <a:bodyPr/>
                    <a:lstStyle/>
                    <a:p>
                      <a:r>
                        <a:rPr lang="fr-FR" dirty="0"/>
                        <a:t>Densité de remplissage </a:t>
                      </a:r>
                    </a:p>
                  </a:txBody>
                  <a:tcPr/>
                </a:tc>
                <a:tc>
                  <a:txBody>
                    <a:bodyPr/>
                    <a:lstStyle/>
                    <a:p>
                      <a:r>
                        <a:rPr lang="fr-FR" dirty="0"/>
                        <a:t>15%</a:t>
                      </a:r>
                    </a:p>
                  </a:txBody>
                  <a:tcPr/>
                </a:tc>
                <a:extLst>
                  <a:ext uri="{0D108BD9-81ED-4DB2-BD59-A6C34878D82A}">
                    <a16:rowId xmlns:a16="http://schemas.microsoft.com/office/drawing/2014/main" val="1075432071"/>
                  </a:ext>
                </a:extLst>
              </a:tr>
              <a:tr h="382471">
                <a:tc>
                  <a:txBody>
                    <a:bodyPr/>
                    <a:lstStyle/>
                    <a:p>
                      <a:r>
                        <a:rPr lang="fr-FR" dirty="0"/>
                        <a:t>Type d’impression</a:t>
                      </a:r>
                    </a:p>
                  </a:txBody>
                  <a:tcPr/>
                </a:tc>
                <a:tc>
                  <a:txBody>
                    <a:bodyPr/>
                    <a:lstStyle/>
                    <a:p>
                      <a:r>
                        <a:rPr lang="fr-FR" dirty="0"/>
                        <a:t>Avec support</a:t>
                      </a:r>
                    </a:p>
                  </a:txBody>
                  <a:tcPr/>
                </a:tc>
                <a:extLst>
                  <a:ext uri="{0D108BD9-81ED-4DB2-BD59-A6C34878D82A}">
                    <a16:rowId xmlns:a16="http://schemas.microsoft.com/office/drawing/2014/main" val="72313138"/>
                  </a:ext>
                </a:extLst>
              </a:tr>
            </a:tbl>
          </a:graphicData>
        </a:graphic>
      </p:graphicFrame>
      <p:sp>
        <p:nvSpPr>
          <p:cNvPr id="11" name="ZoneTexte 10">
            <a:extLst>
              <a:ext uri="{FF2B5EF4-FFF2-40B4-BE49-F238E27FC236}">
                <a16:creationId xmlns:a16="http://schemas.microsoft.com/office/drawing/2014/main" id="{5D9F18E7-3C54-709F-28EE-710E49DB2CAC}"/>
              </a:ext>
            </a:extLst>
          </p:cNvPr>
          <p:cNvSpPr txBox="1"/>
          <p:nvPr/>
        </p:nvSpPr>
        <p:spPr>
          <a:xfrm>
            <a:off x="1052285" y="1415667"/>
            <a:ext cx="1393372" cy="307777"/>
          </a:xfrm>
          <a:prstGeom prst="rect">
            <a:avLst/>
          </a:prstGeom>
          <a:noFill/>
        </p:spPr>
        <p:txBody>
          <a:bodyPr wrap="square" rtlCol="0">
            <a:spAutoFit/>
          </a:bodyPr>
          <a:lstStyle/>
          <a:p>
            <a:r>
              <a:rPr lang="fr-FR" dirty="0"/>
              <a:t>→ Paramètres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4" name="Titre 4">
            <a:extLst>
              <a:ext uri="{FF2B5EF4-FFF2-40B4-BE49-F238E27FC236}">
                <a16:creationId xmlns:a16="http://schemas.microsoft.com/office/drawing/2014/main" id="{9DA44036-2B10-D8A9-7D11-8D516A5A28DC}"/>
              </a:ext>
            </a:extLst>
          </p:cNvPr>
          <p:cNvSpPr>
            <a:spLocks noGrp="1"/>
          </p:cNvSpPr>
          <p:nvPr>
            <p:ph type="title"/>
          </p:nvPr>
        </p:nvSpPr>
        <p:spPr>
          <a:xfrm>
            <a:off x="720000" y="402911"/>
            <a:ext cx="6457314" cy="613882"/>
          </a:xfrm>
          <a:ln>
            <a:noFill/>
          </a:ln>
        </p:spPr>
        <p:txBody>
          <a:bodyPr/>
          <a:lstStyle/>
          <a:p>
            <a:r>
              <a:rPr lang="fr-FR" sz="2800" dirty="0">
                <a:solidFill>
                  <a:schemeClr val="dk1"/>
                </a:solidFill>
              </a:rPr>
              <a:t>Conception</a:t>
            </a:r>
          </a:p>
        </p:txBody>
      </p:sp>
      <p:pic>
        <p:nvPicPr>
          <p:cNvPr id="5" name="Picture 2" descr="FreeCAD — Wikipédia">
            <a:extLst>
              <a:ext uri="{FF2B5EF4-FFF2-40B4-BE49-F238E27FC236}">
                <a16:creationId xmlns:a16="http://schemas.microsoft.com/office/drawing/2014/main" id="{02CC0726-733D-0E8A-3C07-A16854BFA6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1150" y="399063"/>
            <a:ext cx="486456" cy="486456"/>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346A21C6-6E8D-ABE5-D0E4-6326C61E1052}"/>
              </a:ext>
            </a:extLst>
          </p:cNvPr>
          <p:cNvSpPr txBox="1"/>
          <p:nvPr/>
        </p:nvSpPr>
        <p:spPr>
          <a:xfrm>
            <a:off x="913709" y="1194464"/>
            <a:ext cx="4901338" cy="307777"/>
          </a:xfrm>
          <a:prstGeom prst="rect">
            <a:avLst/>
          </a:prstGeom>
          <a:noFill/>
        </p:spPr>
        <p:txBody>
          <a:bodyPr wrap="square">
            <a:spAutoFit/>
          </a:bodyPr>
          <a:lstStyle/>
          <a:p>
            <a:r>
              <a:rPr lang="fr-FR" dirty="0"/>
              <a:t> → Fichier FreeCAD final</a:t>
            </a:r>
          </a:p>
        </p:txBody>
      </p:sp>
      <p:pic>
        <p:nvPicPr>
          <p:cNvPr id="2050" name="Picture 2">
            <a:extLst>
              <a:ext uri="{FF2B5EF4-FFF2-40B4-BE49-F238E27FC236}">
                <a16:creationId xmlns:a16="http://schemas.microsoft.com/office/drawing/2014/main" id="{FADE7407-5ACF-492B-99A8-D1ECDC4702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621" y="1731615"/>
            <a:ext cx="3581330" cy="190964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F0119558-7478-99AE-75A9-AF63D8E54E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7612" y="2097339"/>
            <a:ext cx="2266168" cy="117819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D564B341-2244-23C3-A523-9C393603EC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59441" y="1851994"/>
            <a:ext cx="2583938" cy="1668884"/>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08DFF133-1FDE-1BB3-45AF-BCE11769BD22}"/>
              </a:ext>
            </a:extLst>
          </p:cNvPr>
          <p:cNvSpPr txBox="1"/>
          <p:nvPr/>
        </p:nvSpPr>
        <p:spPr>
          <a:xfrm>
            <a:off x="1153952" y="3678198"/>
            <a:ext cx="1674488" cy="307777"/>
          </a:xfrm>
          <a:prstGeom prst="rect">
            <a:avLst/>
          </a:prstGeom>
          <a:noFill/>
        </p:spPr>
        <p:txBody>
          <a:bodyPr wrap="square" rtlCol="0">
            <a:spAutoFit/>
          </a:bodyPr>
          <a:lstStyle/>
          <a:p>
            <a:r>
              <a:rPr lang="fr-FR" dirty="0"/>
              <a:t>Support de pompe</a:t>
            </a:r>
          </a:p>
        </p:txBody>
      </p:sp>
      <p:sp>
        <p:nvSpPr>
          <p:cNvPr id="10" name="ZoneTexte 9">
            <a:extLst>
              <a:ext uri="{FF2B5EF4-FFF2-40B4-BE49-F238E27FC236}">
                <a16:creationId xmlns:a16="http://schemas.microsoft.com/office/drawing/2014/main" id="{CBF9DD21-E065-AACC-B2C4-4F5C39D92AC0}"/>
              </a:ext>
            </a:extLst>
          </p:cNvPr>
          <p:cNvSpPr txBox="1"/>
          <p:nvPr/>
        </p:nvSpPr>
        <p:spPr>
          <a:xfrm>
            <a:off x="4452507" y="3678197"/>
            <a:ext cx="1674488" cy="307777"/>
          </a:xfrm>
          <a:prstGeom prst="rect">
            <a:avLst/>
          </a:prstGeom>
          <a:noFill/>
        </p:spPr>
        <p:txBody>
          <a:bodyPr wrap="square" rtlCol="0">
            <a:spAutoFit/>
          </a:bodyPr>
          <a:lstStyle/>
          <a:p>
            <a:r>
              <a:rPr lang="fr-FR" dirty="0"/>
              <a:t>Cache pompe</a:t>
            </a:r>
          </a:p>
        </p:txBody>
      </p:sp>
      <p:sp>
        <p:nvSpPr>
          <p:cNvPr id="11" name="ZoneTexte 10">
            <a:extLst>
              <a:ext uri="{FF2B5EF4-FFF2-40B4-BE49-F238E27FC236}">
                <a16:creationId xmlns:a16="http://schemas.microsoft.com/office/drawing/2014/main" id="{60AB8D63-AA1D-BC36-BB99-DEBCF25AA936}"/>
              </a:ext>
            </a:extLst>
          </p:cNvPr>
          <p:cNvSpPr txBox="1"/>
          <p:nvPr/>
        </p:nvSpPr>
        <p:spPr>
          <a:xfrm>
            <a:off x="6561869" y="3678197"/>
            <a:ext cx="2330585" cy="307777"/>
          </a:xfrm>
          <a:prstGeom prst="rect">
            <a:avLst/>
          </a:prstGeom>
          <a:noFill/>
        </p:spPr>
        <p:txBody>
          <a:bodyPr wrap="square" rtlCol="0">
            <a:spAutoFit/>
          </a:bodyPr>
          <a:lstStyle/>
          <a:p>
            <a:r>
              <a:rPr lang="fr-FR" dirty="0"/>
              <a:t>Cache carte électronique</a:t>
            </a:r>
          </a:p>
        </p:txBody>
      </p:sp>
      <p:graphicFrame>
        <p:nvGraphicFramePr>
          <p:cNvPr id="12" name="Objet 11">
            <a:extLst>
              <a:ext uri="{FF2B5EF4-FFF2-40B4-BE49-F238E27FC236}">
                <a16:creationId xmlns:a16="http://schemas.microsoft.com/office/drawing/2014/main" id="{49A89A38-D56F-151E-A7CB-7D078D219466}"/>
              </a:ext>
            </a:extLst>
          </p:cNvPr>
          <p:cNvGraphicFramePr>
            <a:graphicFrameLocks noChangeAspect="1"/>
          </p:cNvGraphicFramePr>
          <p:nvPr>
            <p:extLst>
              <p:ext uri="{D42A27DB-BD31-4B8C-83A1-F6EECF244321}">
                <p14:modId xmlns:p14="http://schemas.microsoft.com/office/powerpoint/2010/main" val="3782793441"/>
              </p:ext>
            </p:extLst>
          </p:nvPr>
        </p:nvGraphicFramePr>
        <p:xfrm>
          <a:off x="472026" y="4356082"/>
          <a:ext cx="1768475" cy="517525"/>
        </p:xfrm>
        <a:graphic>
          <a:graphicData uri="http://schemas.openxmlformats.org/presentationml/2006/ole">
            <mc:AlternateContent xmlns:mc="http://schemas.openxmlformats.org/markup-compatibility/2006">
              <mc:Choice xmlns:v="urn:schemas-microsoft-com:vml" Requires="v">
                <p:oleObj name="Objet d’environnement du Gestionnaire de liaisons" showAsIcon="1" r:id="rId7" imgW="1767982" imgH="517956" progId="Package">
                  <p:embed/>
                </p:oleObj>
              </mc:Choice>
              <mc:Fallback>
                <p:oleObj name="Objet d’environnement du Gestionnaire de liaisons" showAsIcon="1" r:id="rId7" imgW="1767982" imgH="517956" progId="Package">
                  <p:embed/>
                  <p:pic>
                    <p:nvPicPr>
                      <p:cNvPr id="12" name="Objet 11">
                        <a:extLst>
                          <a:ext uri="{FF2B5EF4-FFF2-40B4-BE49-F238E27FC236}">
                            <a16:creationId xmlns:a16="http://schemas.microsoft.com/office/drawing/2014/main" id="{49A89A38-D56F-151E-A7CB-7D078D219466}"/>
                          </a:ext>
                        </a:extLst>
                      </p:cNvPr>
                      <p:cNvPicPr/>
                      <p:nvPr/>
                    </p:nvPicPr>
                    <p:blipFill>
                      <a:blip r:embed="rId8"/>
                      <a:stretch>
                        <a:fillRect/>
                      </a:stretch>
                    </p:blipFill>
                    <p:spPr>
                      <a:xfrm>
                        <a:off x="472026" y="4356082"/>
                        <a:ext cx="1768475" cy="517525"/>
                      </a:xfrm>
                      <a:prstGeom prst="rect">
                        <a:avLst/>
                      </a:prstGeom>
                    </p:spPr>
                  </p:pic>
                </p:oleObj>
              </mc:Fallback>
            </mc:AlternateContent>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29" name="Google Shape;729;p6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 dirty="0"/>
              <a:t>OrcaSlicer</a:t>
            </a:r>
            <a:endParaRPr dirty="0"/>
          </a:p>
        </p:txBody>
      </p:sp>
      <p:pic>
        <p:nvPicPr>
          <p:cNvPr id="2" name="Image1">
            <a:extLst>
              <a:ext uri="{FF2B5EF4-FFF2-40B4-BE49-F238E27FC236}">
                <a16:creationId xmlns:a16="http://schemas.microsoft.com/office/drawing/2014/main" id="{5A99C810-A891-70F4-77DC-D5C3C2E81571}"/>
              </a:ext>
            </a:extLst>
          </p:cNvPr>
          <p:cNvPicPr/>
          <p:nvPr/>
        </p:nvPicPr>
        <p:blipFill>
          <a:blip r:embed="rId3">
            <a:lum/>
            <a:alphaModFix/>
          </a:blip>
          <a:srcRect/>
          <a:stretch>
            <a:fillRect/>
          </a:stretch>
        </p:blipFill>
        <p:spPr>
          <a:xfrm>
            <a:off x="1420824" y="2052552"/>
            <a:ext cx="3599815" cy="2247265"/>
          </a:xfrm>
          <a:prstGeom prst="rect">
            <a:avLst/>
          </a:prstGeom>
        </p:spPr>
      </p:pic>
      <p:pic>
        <p:nvPicPr>
          <p:cNvPr id="3" name="Image2">
            <a:extLst>
              <a:ext uri="{FF2B5EF4-FFF2-40B4-BE49-F238E27FC236}">
                <a16:creationId xmlns:a16="http://schemas.microsoft.com/office/drawing/2014/main" id="{FC328339-AE5E-42D0-71AA-2B4C3D937D49}"/>
              </a:ext>
            </a:extLst>
          </p:cNvPr>
          <p:cNvPicPr/>
          <p:nvPr/>
        </p:nvPicPr>
        <p:blipFill>
          <a:blip r:embed="rId4">
            <a:lum/>
            <a:alphaModFix/>
          </a:blip>
          <a:srcRect/>
          <a:stretch>
            <a:fillRect/>
          </a:stretch>
        </p:blipFill>
        <p:spPr>
          <a:xfrm>
            <a:off x="5959100" y="1805766"/>
            <a:ext cx="2054817" cy="3039928"/>
          </a:xfrm>
          <a:prstGeom prst="rect">
            <a:avLst/>
          </a:prstGeom>
        </p:spPr>
      </p:pic>
      <p:sp>
        <p:nvSpPr>
          <p:cNvPr id="4" name="ZoneTexte 3">
            <a:extLst>
              <a:ext uri="{FF2B5EF4-FFF2-40B4-BE49-F238E27FC236}">
                <a16:creationId xmlns:a16="http://schemas.microsoft.com/office/drawing/2014/main" id="{26CA173A-FE78-3837-F60F-02A95841C418}"/>
              </a:ext>
            </a:extLst>
          </p:cNvPr>
          <p:cNvSpPr txBox="1"/>
          <p:nvPr/>
        </p:nvSpPr>
        <p:spPr>
          <a:xfrm>
            <a:off x="719999" y="1150620"/>
            <a:ext cx="7649085" cy="523220"/>
          </a:xfrm>
          <a:prstGeom prst="rect">
            <a:avLst/>
          </a:prstGeom>
          <a:noFill/>
        </p:spPr>
        <p:txBody>
          <a:bodyPr wrap="square" rtlCol="0">
            <a:spAutoFit/>
          </a:bodyPr>
          <a:lstStyle/>
          <a:p>
            <a:r>
              <a:rPr lang="fr-FR" dirty="0"/>
              <a:t>Logiciel permettant de trancher la pièce couche par couche, ajouter des supports d’impression et estimer la durée d’impression, la masse de filament, le coût…</a:t>
            </a:r>
          </a:p>
        </p:txBody>
      </p:sp>
      <p:cxnSp>
        <p:nvCxnSpPr>
          <p:cNvPr id="6" name="Connecteur droit avec flèche 5">
            <a:extLst>
              <a:ext uri="{FF2B5EF4-FFF2-40B4-BE49-F238E27FC236}">
                <a16:creationId xmlns:a16="http://schemas.microsoft.com/office/drawing/2014/main" id="{2CCFFAC6-0B8C-335C-C388-3BF5CDE3C572}"/>
              </a:ext>
            </a:extLst>
          </p:cNvPr>
          <p:cNvCxnSpPr/>
          <p:nvPr/>
        </p:nvCxnSpPr>
        <p:spPr>
          <a:xfrm flipV="1">
            <a:off x="984142" y="3326699"/>
            <a:ext cx="1216617" cy="454887"/>
          </a:xfrm>
          <a:prstGeom prst="straightConnector1">
            <a:avLst/>
          </a:prstGeom>
          <a:ln>
            <a:solidFill>
              <a:schemeClr val="bg1">
                <a:lumMod val="10000"/>
              </a:schemeClr>
            </a:solidFill>
            <a:tailEnd type="triangle"/>
          </a:ln>
        </p:spPr>
        <p:style>
          <a:lnRef idx="1">
            <a:schemeClr val="dk1"/>
          </a:lnRef>
          <a:fillRef idx="0">
            <a:schemeClr val="dk1"/>
          </a:fillRef>
          <a:effectRef idx="0">
            <a:schemeClr val="dk1"/>
          </a:effectRef>
          <a:fontRef idx="minor">
            <a:schemeClr val="tx1"/>
          </a:fontRef>
        </p:style>
      </p:cxnSp>
      <p:sp>
        <p:nvSpPr>
          <p:cNvPr id="7" name="ZoneTexte 6">
            <a:extLst>
              <a:ext uri="{FF2B5EF4-FFF2-40B4-BE49-F238E27FC236}">
                <a16:creationId xmlns:a16="http://schemas.microsoft.com/office/drawing/2014/main" id="{18CC82EA-7524-4221-350F-6A7DFA118838}"/>
              </a:ext>
            </a:extLst>
          </p:cNvPr>
          <p:cNvSpPr txBox="1"/>
          <p:nvPr/>
        </p:nvSpPr>
        <p:spPr>
          <a:xfrm>
            <a:off x="383892" y="3763702"/>
            <a:ext cx="914400" cy="276999"/>
          </a:xfrm>
          <a:prstGeom prst="rect">
            <a:avLst/>
          </a:prstGeom>
          <a:noFill/>
        </p:spPr>
        <p:txBody>
          <a:bodyPr wrap="square" rtlCol="0">
            <a:spAutoFit/>
          </a:bodyPr>
          <a:lstStyle/>
          <a:p>
            <a:r>
              <a:rPr lang="fr-FR" sz="1200" dirty="0"/>
              <a:t>Support</a:t>
            </a:r>
          </a:p>
        </p:txBody>
      </p:sp>
      <p:sp>
        <p:nvSpPr>
          <p:cNvPr id="8" name="Ellipse 7">
            <a:extLst>
              <a:ext uri="{FF2B5EF4-FFF2-40B4-BE49-F238E27FC236}">
                <a16:creationId xmlns:a16="http://schemas.microsoft.com/office/drawing/2014/main" id="{21452C76-22DC-448F-34A5-DAAE8FE3EE0C}"/>
              </a:ext>
            </a:extLst>
          </p:cNvPr>
          <p:cNvSpPr/>
          <p:nvPr/>
        </p:nvSpPr>
        <p:spPr>
          <a:xfrm>
            <a:off x="6883641" y="4182553"/>
            <a:ext cx="772499" cy="24170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Ellipse 8">
            <a:extLst>
              <a:ext uri="{FF2B5EF4-FFF2-40B4-BE49-F238E27FC236}">
                <a16:creationId xmlns:a16="http://schemas.microsoft.com/office/drawing/2014/main" id="{B357C97A-26C7-3B99-7BED-713EE144C58C}"/>
              </a:ext>
            </a:extLst>
          </p:cNvPr>
          <p:cNvSpPr/>
          <p:nvPr/>
        </p:nvSpPr>
        <p:spPr>
          <a:xfrm>
            <a:off x="6883641" y="4693859"/>
            <a:ext cx="472888" cy="15183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31767918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pic>
        <p:nvPicPr>
          <p:cNvPr id="587" name="Google Shape;587;p56"/>
          <p:cNvPicPr preferRelativeResize="0"/>
          <p:nvPr/>
        </p:nvPicPr>
        <p:blipFill rotWithShape="1">
          <a:blip r:embed="rId3">
            <a:alphaModFix/>
          </a:blip>
          <a:srcRect l="-6100" b="30055"/>
          <a:stretch/>
        </p:blipFill>
        <p:spPr>
          <a:xfrm>
            <a:off x="3121150" y="4656746"/>
            <a:ext cx="3212008" cy="491625"/>
          </a:xfrm>
          <a:prstGeom prst="rect">
            <a:avLst/>
          </a:prstGeom>
          <a:noFill/>
          <a:ln>
            <a:noFill/>
          </a:ln>
        </p:spPr>
      </p:pic>
      <p:sp>
        <p:nvSpPr>
          <p:cNvPr id="2" name="Titre 4">
            <a:extLst>
              <a:ext uri="{FF2B5EF4-FFF2-40B4-BE49-F238E27FC236}">
                <a16:creationId xmlns:a16="http://schemas.microsoft.com/office/drawing/2014/main" id="{0CD81D4A-52BF-F3E1-37F9-FD4A071E36F2}"/>
              </a:ext>
            </a:extLst>
          </p:cNvPr>
          <p:cNvSpPr>
            <a:spLocks noGrp="1"/>
          </p:cNvSpPr>
          <p:nvPr>
            <p:ph type="title"/>
          </p:nvPr>
        </p:nvSpPr>
        <p:spPr>
          <a:xfrm>
            <a:off x="720000" y="402911"/>
            <a:ext cx="6457314" cy="613882"/>
          </a:xfrm>
          <a:ln>
            <a:noFill/>
          </a:ln>
        </p:spPr>
        <p:txBody>
          <a:bodyPr/>
          <a:lstStyle/>
          <a:p>
            <a:r>
              <a:rPr lang="fr-FR" sz="2800" dirty="0">
                <a:solidFill>
                  <a:schemeClr val="dk1"/>
                </a:solidFill>
              </a:rPr>
              <a:t>Conception</a:t>
            </a:r>
          </a:p>
        </p:txBody>
      </p:sp>
      <p:pic>
        <p:nvPicPr>
          <p:cNvPr id="3" name="Picture 2" descr="FreeCAD — Wikipédia">
            <a:extLst>
              <a:ext uri="{FF2B5EF4-FFF2-40B4-BE49-F238E27FC236}">
                <a16:creationId xmlns:a16="http://schemas.microsoft.com/office/drawing/2014/main" id="{D281E1B7-18AA-E032-460F-5E2F778AE5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1150" y="399063"/>
            <a:ext cx="486456" cy="486456"/>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5D372BE8-A485-8FB0-3DC4-E514E2D1EF50}"/>
              </a:ext>
            </a:extLst>
          </p:cNvPr>
          <p:cNvSpPr txBox="1"/>
          <p:nvPr/>
        </p:nvSpPr>
        <p:spPr>
          <a:xfrm>
            <a:off x="886710" y="972492"/>
            <a:ext cx="7680887" cy="954107"/>
          </a:xfrm>
          <a:prstGeom prst="rect">
            <a:avLst/>
          </a:prstGeom>
          <a:noFill/>
        </p:spPr>
        <p:txBody>
          <a:bodyPr wrap="square" rtlCol="0">
            <a:spAutoFit/>
          </a:bodyPr>
          <a:lstStyle/>
          <a:p>
            <a:r>
              <a:rPr lang="fr-FR" dirty="0"/>
              <a:t>       → Amélioration continue</a:t>
            </a:r>
          </a:p>
          <a:p>
            <a:endParaRPr lang="fr-FR" dirty="0"/>
          </a:p>
          <a:p>
            <a:r>
              <a:rPr lang="fr-FR" dirty="0"/>
              <a:t>La pièce a été imaginé une première fois et a été améliorée au fur et à mesure. </a:t>
            </a:r>
          </a:p>
          <a:p>
            <a:endParaRPr lang="fr-FR" dirty="0"/>
          </a:p>
        </p:txBody>
      </p:sp>
      <p:graphicFrame>
        <p:nvGraphicFramePr>
          <p:cNvPr id="5" name="Tableau 4">
            <a:extLst>
              <a:ext uri="{FF2B5EF4-FFF2-40B4-BE49-F238E27FC236}">
                <a16:creationId xmlns:a16="http://schemas.microsoft.com/office/drawing/2014/main" id="{0FBD8A0D-E6DD-9FC8-C229-5EAB4A0D1A3C}"/>
              </a:ext>
            </a:extLst>
          </p:cNvPr>
          <p:cNvGraphicFramePr>
            <a:graphicFrameLocks noGrp="1"/>
          </p:cNvGraphicFramePr>
          <p:nvPr>
            <p:extLst>
              <p:ext uri="{D42A27DB-BD31-4B8C-83A1-F6EECF244321}">
                <p14:modId xmlns:p14="http://schemas.microsoft.com/office/powerpoint/2010/main" val="635898700"/>
              </p:ext>
            </p:extLst>
          </p:nvPr>
        </p:nvGraphicFramePr>
        <p:xfrm>
          <a:off x="302216" y="1797924"/>
          <a:ext cx="8539567" cy="2925184"/>
        </p:xfrm>
        <a:graphic>
          <a:graphicData uri="http://schemas.openxmlformats.org/drawingml/2006/table">
            <a:tbl>
              <a:tblPr firstRow="1" bandRow="1">
                <a:tableStyleId>{F3177631-A494-45F7-9D3C-97F02799C441}</a:tableStyleId>
              </a:tblPr>
              <a:tblGrid>
                <a:gridCol w="592420">
                  <a:extLst>
                    <a:ext uri="{9D8B030D-6E8A-4147-A177-3AD203B41FA5}">
                      <a16:colId xmlns:a16="http://schemas.microsoft.com/office/drawing/2014/main" val="1325106886"/>
                    </a:ext>
                  </a:extLst>
                </a:gridCol>
                <a:gridCol w="3145144">
                  <a:extLst>
                    <a:ext uri="{9D8B030D-6E8A-4147-A177-3AD203B41FA5}">
                      <a16:colId xmlns:a16="http://schemas.microsoft.com/office/drawing/2014/main" val="1230779987"/>
                    </a:ext>
                  </a:extLst>
                </a:gridCol>
                <a:gridCol w="4802003">
                  <a:extLst>
                    <a:ext uri="{9D8B030D-6E8A-4147-A177-3AD203B41FA5}">
                      <a16:colId xmlns:a16="http://schemas.microsoft.com/office/drawing/2014/main" val="3211769322"/>
                    </a:ext>
                  </a:extLst>
                </a:gridCol>
              </a:tblGrid>
              <a:tr h="1324984">
                <a:tc>
                  <a:txBody>
                    <a:bodyPr/>
                    <a:lstStyle/>
                    <a:p>
                      <a:r>
                        <a:rPr lang="fr-FR" dirty="0"/>
                        <a:t>1</a:t>
                      </a:r>
                    </a:p>
                  </a:txBody>
                  <a:tcPr/>
                </a:tc>
                <a:tc>
                  <a:txBody>
                    <a:bodyPr/>
                    <a:lstStyle/>
                    <a:p>
                      <a:endParaRPr lang="fr-FR" dirty="0"/>
                    </a:p>
                  </a:txBody>
                  <a:tcPr/>
                </a:tc>
                <a:tc>
                  <a:txBody>
                    <a:bodyPr/>
                    <a:lstStyle/>
                    <a:p>
                      <a:r>
                        <a:rPr lang="fr-FR" sz="1100" b="0" i="0" u="none" strike="noStrike" cap="none" dirty="0">
                          <a:solidFill>
                            <a:srgbClr val="000000"/>
                          </a:solidFill>
                          <a:effectLst/>
                          <a:latin typeface="Arial"/>
                          <a:ea typeface="Arial"/>
                          <a:cs typeface="Arial"/>
                          <a:sym typeface="Arial"/>
                        </a:rPr>
                        <a:t>- Perçages d'emplacement de la pompe sur le support mal positionnés</a:t>
                      </a:r>
                      <a:br>
                        <a:rPr lang="fr-FR" sz="1100" b="0" i="0" u="none" strike="noStrike" cap="none" dirty="0">
                          <a:solidFill>
                            <a:srgbClr val="000000"/>
                          </a:solidFill>
                          <a:effectLst/>
                          <a:latin typeface="Arial"/>
                          <a:ea typeface="Arial"/>
                          <a:cs typeface="Arial"/>
                          <a:sym typeface="Arial"/>
                        </a:rPr>
                      </a:br>
                      <a:r>
                        <a:rPr lang="fr-FR" sz="1100" b="0" i="0" u="none" strike="noStrike" cap="none" dirty="0">
                          <a:solidFill>
                            <a:srgbClr val="000000"/>
                          </a:solidFill>
                          <a:effectLst/>
                          <a:latin typeface="Arial"/>
                          <a:ea typeface="Arial"/>
                          <a:cs typeface="Arial"/>
                          <a:sym typeface="Arial"/>
                        </a:rPr>
                        <a:t>- Perçages des inserts trop courts</a:t>
                      </a:r>
                      <a:br>
                        <a:rPr lang="fr-FR" sz="1100" b="0" i="0" u="none" strike="noStrike" cap="none" dirty="0">
                          <a:solidFill>
                            <a:srgbClr val="000000"/>
                          </a:solidFill>
                          <a:effectLst/>
                          <a:latin typeface="Arial"/>
                          <a:ea typeface="Arial"/>
                          <a:cs typeface="Arial"/>
                          <a:sym typeface="Arial"/>
                        </a:rPr>
                      </a:br>
                      <a:r>
                        <a:rPr lang="fr-FR" sz="1100" b="0" i="0" u="none" strike="noStrike" cap="none" dirty="0">
                          <a:solidFill>
                            <a:srgbClr val="000000"/>
                          </a:solidFill>
                          <a:effectLst/>
                          <a:latin typeface="Arial"/>
                          <a:ea typeface="Arial"/>
                          <a:cs typeface="Arial"/>
                          <a:sym typeface="Arial"/>
                        </a:rPr>
                        <a:t>- Hauteur du cache de la pompe n'est pas uniforme</a:t>
                      </a:r>
                      <a:br>
                        <a:rPr lang="fr-FR" sz="1100" b="0" i="0" u="none" strike="noStrike" cap="none" dirty="0">
                          <a:solidFill>
                            <a:srgbClr val="000000"/>
                          </a:solidFill>
                          <a:effectLst/>
                          <a:latin typeface="Arial"/>
                          <a:ea typeface="Arial"/>
                          <a:cs typeface="Arial"/>
                          <a:sym typeface="Arial"/>
                        </a:rPr>
                      </a:br>
                      <a:r>
                        <a:rPr lang="fr-FR" sz="1100" b="0" i="0" u="none" strike="noStrike" cap="none" dirty="0">
                          <a:solidFill>
                            <a:srgbClr val="000000"/>
                          </a:solidFill>
                          <a:effectLst/>
                          <a:latin typeface="Arial"/>
                          <a:ea typeface="Arial"/>
                          <a:cs typeface="Arial"/>
                          <a:sym typeface="Arial"/>
                        </a:rPr>
                        <a:t>- Modifier l'avancement du tuyau (renforcer et éviter les supports inutiles)</a:t>
                      </a:r>
                      <a:br>
                        <a:rPr lang="fr-FR" sz="1100" b="0" i="0" u="none" strike="noStrike" cap="none" dirty="0">
                          <a:solidFill>
                            <a:srgbClr val="000000"/>
                          </a:solidFill>
                          <a:effectLst/>
                          <a:latin typeface="Arial"/>
                          <a:ea typeface="Arial"/>
                          <a:cs typeface="Arial"/>
                          <a:sym typeface="Arial"/>
                        </a:rPr>
                      </a:br>
                      <a:r>
                        <a:rPr lang="fr-FR" sz="1100" b="0" i="0" u="none" strike="noStrike" cap="none" dirty="0">
                          <a:solidFill>
                            <a:srgbClr val="000000"/>
                          </a:solidFill>
                          <a:effectLst/>
                          <a:latin typeface="Arial"/>
                          <a:ea typeface="Arial"/>
                          <a:cs typeface="Arial"/>
                          <a:sym typeface="Arial"/>
                        </a:rPr>
                        <a:t>- Pompe mal représenté</a:t>
                      </a:r>
                      <a:endParaRPr lang="fr-FR" sz="1100" dirty="0"/>
                    </a:p>
                  </a:txBody>
                  <a:tcPr/>
                </a:tc>
                <a:extLst>
                  <a:ext uri="{0D108BD9-81ED-4DB2-BD59-A6C34878D82A}">
                    <a16:rowId xmlns:a16="http://schemas.microsoft.com/office/drawing/2014/main" val="239089391"/>
                  </a:ext>
                </a:extLst>
              </a:tr>
              <a:tr h="1357568">
                <a:tc>
                  <a:txBody>
                    <a:bodyPr/>
                    <a:lstStyle/>
                    <a:p>
                      <a:r>
                        <a:rPr lang="fr-FR" dirty="0"/>
                        <a:t>2</a:t>
                      </a:r>
                    </a:p>
                  </a:txBody>
                  <a:tcPr/>
                </a:tc>
                <a:tc>
                  <a:txBody>
                    <a:bodyPr/>
                    <a:lstStyle/>
                    <a:p>
                      <a:endParaRPr lang="fr-FR" dirty="0"/>
                    </a:p>
                  </a:txBody>
                  <a:tcPr/>
                </a:tc>
                <a:tc>
                  <a:txBody>
                    <a:bodyPr/>
                    <a:lstStyle/>
                    <a:p>
                      <a:pPr marL="0" indent="0">
                        <a:buFontTx/>
                        <a:buNone/>
                      </a:pPr>
                      <a:r>
                        <a:rPr lang="fr-FR" sz="1100" b="0" i="0" u="none" strike="noStrike" cap="none" dirty="0">
                          <a:solidFill>
                            <a:srgbClr val="000000"/>
                          </a:solidFill>
                          <a:effectLst/>
                          <a:latin typeface="Arial"/>
                          <a:ea typeface="Arial"/>
                          <a:cs typeface="Arial"/>
                          <a:sym typeface="Arial"/>
                        </a:rPr>
                        <a:t>- Cavité de la carte électronique pas assez large</a:t>
                      </a:r>
                    </a:p>
                    <a:p>
                      <a:pPr marL="0" indent="0">
                        <a:buFontTx/>
                        <a:buNone/>
                      </a:pPr>
                      <a:r>
                        <a:rPr lang="fr-FR" sz="1100" b="0" i="0" u="none" strike="noStrike" cap="none" dirty="0">
                          <a:solidFill>
                            <a:srgbClr val="000000"/>
                          </a:solidFill>
                          <a:effectLst/>
                          <a:latin typeface="Arial"/>
                          <a:ea typeface="Arial"/>
                          <a:cs typeface="Arial"/>
                          <a:sym typeface="Arial"/>
                        </a:rPr>
                        <a:t>- Pompe pas assez serrée dans le support</a:t>
                      </a:r>
                    </a:p>
                    <a:p>
                      <a:pPr marL="0" indent="0">
                        <a:buFontTx/>
                        <a:buNone/>
                      </a:pPr>
                      <a:r>
                        <a:rPr lang="fr-FR" sz="1100" b="0" i="0" u="none" strike="noStrike" cap="none" dirty="0">
                          <a:solidFill>
                            <a:srgbClr val="000000"/>
                          </a:solidFill>
                          <a:effectLst/>
                          <a:latin typeface="Arial"/>
                          <a:ea typeface="Arial"/>
                          <a:cs typeface="Arial"/>
                          <a:sym typeface="Arial"/>
                        </a:rPr>
                        <a:t>- Perçages d'emplacement de la pompe sur le support mal positionnés</a:t>
                      </a:r>
                      <a:br>
                        <a:rPr lang="fr-FR" sz="1100" b="0" i="0" u="none" strike="noStrike" cap="none" dirty="0">
                          <a:solidFill>
                            <a:srgbClr val="000000"/>
                          </a:solidFill>
                          <a:effectLst/>
                          <a:latin typeface="Arial"/>
                          <a:ea typeface="Arial"/>
                          <a:cs typeface="Arial"/>
                          <a:sym typeface="Arial"/>
                        </a:rPr>
                      </a:br>
                      <a:r>
                        <a:rPr lang="fr-FR" sz="1100" b="0" i="0" u="none" strike="noStrike" cap="none" dirty="0">
                          <a:solidFill>
                            <a:srgbClr val="000000"/>
                          </a:solidFill>
                          <a:effectLst/>
                          <a:latin typeface="Arial"/>
                          <a:ea typeface="Arial"/>
                          <a:cs typeface="Arial"/>
                          <a:sym typeface="Arial"/>
                        </a:rPr>
                        <a:t>- Diamètre du support trop petit</a:t>
                      </a:r>
                      <a:br>
                        <a:rPr lang="fr-FR" sz="1100" b="0" i="0" u="none" strike="noStrike" cap="none" dirty="0">
                          <a:solidFill>
                            <a:srgbClr val="000000"/>
                          </a:solidFill>
                          <a:effectLst/>
                          <a:latin typeface="Arial"/>
                          <a:ea typeface="Arial"/>
                          <a:cs typeface="Arial"/>
                          <a:sym typeface="Arial"/>
                        </a:rPr>
                      </a:br>
                      <a:r>
                        <a:rPr lang="fr-FR" sz="1100" b="0" i="0" u="none" strike="noStrike" cap="none" dirty="0">
                          <a:solidFill>
                            <a:srgbClr val="000000"/>
                          </a:solidFill>
                          <a:effectLst/>
                          <a:latin typeface="Arial"/>
                          <a:ea typeface="Arial"/>
                          <a:cs typeface="Arial"/>
                          <a:sym typeface="Arial"/>
                        </a:rPr>
                        <a:t>- Avancement du tuyau doit aller jusqu'au bord du support</a:t>
                      </a:r>
                      <a:br>
                        <a:rPr lang="fr-FR" sz="1100" b="0" i="0" u="none" strike="noStrike" cap="none" dirty="0">
                          <a:solidFill>
                            <a:srgbClr val="000000"/>
                          </a:solidFill>
                          <a:effectLst/>
                          <a:latin typeface="Arial"/>
                          <a:ea typeface="Arial"/>
                          <a:cs typeface="Arial"/>
                          <a:sym typeface="Arial"/>
                        </a:rPr>
                      </a:br>
                      <a:r>
                        <a:rPr lang="fr-FR" sz="1100" b="0" i="0" u="none" strike="noStrike" cap="none" dirty="0">
                          <a:solidFill>
                            <a:srgbClr val="000000"/>
                          </a:solidFill>
                          <a:effectLst/>
                          <a:latin typeface="Arial"/>
                          <a:ea typeface="Arial"/>
                          <a:cs typeface="Arial"/>
                          <a:sym typeface="Arial"/>
                        </a:rPr>
                        <a:t>- Perçage recevant l'arrivée d'eau doit être ouvert jusqu'à l'arrivé du cache</a:t>
                      </a:r>
                      <a:br>
                        <a:rPr lang="fr-FR" sz="1100" b="0" i="0" u="none" strike="noStrike" cap="none" dirty="0">
                          <a:solidFill>
                            <a:srgbClr val="000000"/>
                          </a:solidFill>
                          <a:effectLst/>
                          <a:latin typeface="Arial"/>
                          <a:ea typeface="Arial"/>
                          <a:cs typeface="Arial"/>
                          <a:sym typeface="Arial"/>
                        </a:rPr>
                      </a:br>
                      <a:r>
                        <a:rPr lang="fr-FR" sz="1100" b="0" i="0" u="none" strike="noStrike" cap="none" dirty="0">
                          <a:solidFill>
                            <a:srgbClr val="000000"/>
                          </a:solidFill>
                          <a:effectLst/>
                          <a:latin typeface="Arial"/>
                          <a:ea typeface="Arial"/>
                          <a:cs typeface="Arial"/>
                          <a:sym typeface="Arial"/>
                        </a:rPr>
                        <a:t>- Augmenter épaisseur du cache et créer une rainure pour passer des fils</a:t>
                      </a:r>
                      <a:br>
                        <a:rPr lang="fr-FR" sz="1100" b="0" i="0" u="none" strike="noStrike" cap="none" dirty="0">
                          <a:solidFill>
                            <a:srgbClr val="000000"/>
                          </a:solidFill>
                          <a:effectLst/>
                          <a:latin typeface="Arial"/>
                          <a:ea typeface="Arial"/>
                          <a:cs typeface="Arial"/>
                          <a:sym typeface="Arial"/>
                        </a:rPr>
                      </a:br>
                      <a:r>
                        <a:rPr lang="fr-FR" sz="1100" b="0" i="0" u="none" strike="noStrike" cap="none" dirty="0">
                          <a:solidFill>
                            <a:srgbClr val="000000"/>
                          </a:solidFill>
                          <a:effectLst/>
                          <a:latin typeface="Arial"/>
                          <a:ea typeface="Arial"/>
                          <a:cs typeface="Arial"/>
                          <a:sym typeface="Arial"/>
                        </a:rPr>
                        <a:t>- Ajouter des perçages de fixation autour de la carte électronique</a:t>
                      </a:r>
                      <a:br>
                        <a:rPr lang="fr-FR" sz="1100" b="0" i="0" u="none" strike="noStrike" cap="none" dirty="0">
                          <a:solidFill>
                            <a:srgbClr val="000000"/>
                          </a:solidFill>
                          <a:effectLst/>
                          <a:latin typeface="Arial"/>
                          <a:ea typeface="Arial"/>
                          <a:cs typeface="Arial"/>
                          <a:sym typeface="Arial"/>
                        </a:rPr>
                      </a:br>
                      <a:r>
                        <a:rPr lang="fr-FR" sz="1100" b="0" i="0" u="none" strike="noStrike" cap="none" dirty="0">
                          <a:solidFill>
                            <a:srgbClr val="000000"/>
                          </a:solidFill>
                          <a:effectLst/>
                          <a:latin typeface="Arial"/>
                          <a:ea typeface="Arial"/>
                          <a:cs typeface="Arial"/>
                          <a:sym typeface="Arial"/>
                        </a:rPr>
                        <a:t>- Ajouter perçage proche de la pompe et sur la réserve d'eau</a:t>
                      </a:r>
                      <a:endParaRPr lang="fr-FR" sz="1100" dirty="0"/>
                    </a:p>
                  </a:txBody>
                  <a:tcPr/>
                </a:tc>
                <a:extLst>
                  <a:ext uri="{0D108BD9-81ED-4DB2-BD59-A6C34878D82A}">
                    <a16:rowId xmlns:a16="http://schemas.microsoft.com/office/drawing/2014/main" val="1649710147"/>
                  </a:ext>
                </a:extLst>
              </a:tr>
            </a:tbl>
          </a:graphicData>
        </a:graphic>
      </p:graphicFrame>
      <p:pic>
        <p:nvPicPr>
          <p:cNvPr id="6" name="Image1">
            <a:extLst>
              <a:ext uri="{FF2B5EF4-FFF2-40B4-BE49-F238E27FC236}">
                <a16:creationId xmlns:a16="http://schemas.microsoft.com/office/drawing/2014/main" id="{CF6D84E7-F1C9-B34C-F24B-22E9FC95D548}"/>
              </a:ext>
            </a:extLst>
          </p:cNvPr>
          <p:cNvPicPr/>
          <p:nvPr/>
        </p:nvPicPr>
        <p:blipFill>
          <a:blip r:embed="rId5">
            <a:lum/>
            <a:alphaModFix/>
          </a:blip>
          <a:srcRect/>
          <a:stretch>
            <a:fillRect/>
          </a:stretch>
        </p:blipFill>
        <p:spPr>
          <a:xfrm>
            <a:off x="1405974" y="1797924"/>
            <a:ext cx="2140506" cy="1323692"/>
          </a:xfrm>
          <a:prstGeom prst="rect">
            <a:avLst/>
          </a:prstGeom>
          <a:ln>
            <a:noFill/>
            <a:prstDash/>
          </a:ln>
        </p:spPr>
      </p:pic>
      <p:pic>
        <p:nvPicPr>
          <p:cNvPr id="7" name="Image2">
            <a:extLst>
              <a:ext uri="{FF2B5EF4-FFF2-40B4-BE49-F238E27FC236}">
                <a16:creationId xmlns:a16="http://schemas.microsoft.com/office/drawing/2014/main" id="{88CE1DD9-59A1-36D8-0ED7-D20E2082FBBA}"/>
              </a:ext>
            </a:extLst>
          </p:cNvPr>
          <p:cNvPicPr/>
          <p:nvPr/>
        </p:nvPicPr>
        <p:blipFill>
          <a:blip r:embed="rId6">
            <a:lum/>
            <a:alphaModFix/>
          </a:blip>
          <a:srcRect/>
          <a:stretch>
            <a:fillRect/>
          </a:stretch>
        </p:blipFill>
        <p:spPr>
          <a:xfrm>
            <a:off x="1405975" y="3285202"/>
            <a:ext cx="2140505" cy="1323692"/>
          </a:xfrm>
          <a:prstGeom prst="rect">
            <a:avLst/>
          </a:prstGeom>
          <a:ln>
            <a:noFill/>
            <a:prstDash/>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42B61D-9AC2-C6CD-527B-A6870E24F2E1}"/>
              </a:ext>
            </a:extLst>
          </p:cNvPr>
          <p:cNvSpPr>
            <a:spLocks noGrp="1"/>
          </p:cNvSpPr>
          <p:nvPr>
            <p:ph type="title"/>
          </p:nvPr>
        </p:nvSpPr>
        <p:spPr/>
        <p:txBody>
          <a:bodyPr/>
          <a:lstStyle/>
          <a:p>
            <a:pPr algn="ctr"/>
            <a:r>
              <a:rPr lang="fr-FR" dirty="0"/>
              <a:t>Sommaire</a:t>
            </a:r>
          </a:p>
        </p:txBody>
      </p:sp>
      <p:grpSp>
        <p:nvGrpSpPr>
          <p:cNvPr id="8" name="Groupe 7">
            <a:extLst>
              <a:ext uri="{FF2B5EF4-FFF2-40B4-BE49-F238E27FC236}">
                <a16:creationId xmlns:a16="http://schemas.microsoft.com/office/drawing/2014/main" id="{5CF69F17-4738-A040-65FA-D6C3ED8F939F}"/>
              </a:ext>
            </a:extLst>
          </p:cNvPr>
          <p:cNvGrpSpPr/>
          <p:nvPr/>
        </p:nvGrpSpPr>
        <p:grpSpPr>
          <a:xfrm>
            <a:off x="1231219" y="1540160"/>
            <a:ext cx="961868" cy="461665"/>
            <a:chOff x="899160" y="1300894"/>
            <a:chExt cx="961868" cy="461665"/>
          </a:xfrm>
        </p:grpSpPr>
        <p:sp>
          <p:nvSpPr>
            <p:cNvPr id="6" name="Rectangle 5">
              <a:extLst>
                <a:ext uri="{FF2B5EF4-FFF2-40B4-BE49-F238E27FC236}">
                  <a16:creationId xmlns:a16="http://schemas.microsoft.com/office/drawing/2014/main" id="{F738187C-DA58-284B-6B58-B8054B7A52F3}"/>
                </a:ext>
              </a:extLst>
            </p:cNvPr>
            <p:cNvSpPr/>
            <p:nvPr/>
          </p:nvSpPr>
          <p:spPr>
            <a:xfrm>
              <a:off x="899160" y="1318260"/>
              <a:ext cx="907869" cy="416197"/>
            </a:xfrm>
            <a:prstGeom prst="rect">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a:extLst>
                <a:ext uri="{FF2B5EF4-FFF2-40B4-BE49-F238E27FC236}">
                  <a16:creationId xmlns:a16="http://schemas.microsoft.com/office/drawing/2014/main" id="{38137DC8-82D6-0950-C621-CCFEC2FA0F02}"/>
                </a:ext>
              </a:extLst>
            </p:cNvPr>
            <p:cNvSpPr txBox="1"/>
            <p:nvPr/>
          </p:nvSpPr>
          <p:spPr>
            <a:xfrm>
              <a:off x="1144748" y="1300894"/>
              <a:ext cx="716280" cy="461665"/>
            </a:xfrm>
            <a:prstGeom prst="rect">
              <a:avLst/>
            </a:prstGeom>
            <a:noFill/>
          </p:spPr>
          <p:txBody>
            <a:bodyPr wrap="square" rtlCol="0">
              <a:spAutoFit/>
            </a:bodyPr>
            <a:lstStyle/>
            <a:p>
              <a:r>
                <a:rPr lang="fr-FR" sz="2400" b="1" dirty="0">
                  <a:solidFill>
                    <a:schemeClr val="accent3"/>
                  </a:solidFill>
                  <a:latin typeface="IBM Plex Mono"/>
                  <a:sym typeface="IBM Plex Mono"/>
                </a:rPr>
                <a:t>1</a:t>
              </a:r>
            </a:p>
          </p:txBody>
        </p:sp>
      </p:grpSp>
      <p:grpSp>
        <p:nvGrpSpPr>
          <p:cNvPr id="14" name="Groupe 13">
            <a:extLst>
              <a:ext uri="{FF2B5EF4-FFF2-40B4-BE49-F238E27FC236}">
                <a16:creationId xmlns:a16="http://schemas.microsoft.com/office/drawing/2014/main" id="{E38F3BDC-EAB9-DE61-EE6F-B121BC8E08F8}"/>
              </a:ext>
            </a:extLst>
          </p:cNvPr>
          <p:cNvGrpSpPr/>
          <p:nvPr/>
        </p:nvGrpSpPr>
        <p:grpSpPr>
          <a:xfrm>
            <a:off x="4865594" y="3655320"/>
            <a:ext cx="961868" cy="461665"/>
            <a:chOff x="899160" y="1300894"/>
            <a:chExt cx="961868" cy="461665"/>
          </a:xfrm>
        </p:grpSpPr>
        <p:sp>
          <p:nvSpPr>
            <p:cNvPr id="15" name="Rectangle 14">
              <a:extLst>
                <a:ext uri="{FF2B5EF4-FFF2-40B4-BE49-F238E27FC236}">
                  <a16:creationId xmlns:a16="http://schemas.microsoft.com/office/drawing/2014/main" id="{132722A8-CE74-B630-C60C-CC23F28C6E54}"/>
                </a:ext>
              </a:extLst>
            </p:cNvPr>
            <p:cNvSpPr/>
            <p:nvPr/>
          </p:nvSpPr>
          <p:spPr>
            <a:xfrm>
              <a:off x="899160" y="1318260"/>
              <a:ext cx="907869" cy="416197"/>
            </a:xfrm>
            <a:prstGeom prst="rect">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ZoneTexte 15">
              <a:extLst>
                <a:ext uri="{FF2B5EF4-FFF2-40B4-BE49-F238E27FC236}">
                  <a16:creationId xmlns:a16="http://schemas.microsoft.com/office/drawing/2014/main" id="{5F84709E-35F3-88CA-E96C-BA39B441BF47}"/>
                </a:ext>
              </a:extLst>
            </p:cNvPr>
            <p:cNvSpPr txBox="1"/>
            <p:nvPr/>
          </p:nvSpPr>
          <p:spPr>
            <a:xfrm>
              <a:off x="1144748" y="1300894"/>
              <a:ext cx="716280" cy="461665"/>
            </a:xfrm>
            <a:prstGeom prst="rect">
              <a:avLst/>
            </a:prstGeom>
            <a:noFill/>
          </p:spPr>
          <p:txBody>
            <a:bodyPr wrap="square" rtlCol="0">
              <a:spAutoFit/>
            </a:bodyPr>
            <a:lstStyle/>
            <a:p>
              <a:r>
                <a:rPr lang="fr-FR" sz="2400" b="1" dirty="0">
                  <a:solidFill>
                    <a:schemeClr val="accent3"/>
                  </a:solidFill>
                  <a:latin typeface="IBM Plex Mono"/>
                  <a:sym typeface="IBM Plex Mono"/>
                </a:rPr>
                <a:t>6</a:t>
              </a:r>
            </a:p>
          </p:txBody>
        </p:sp>
      </p:grpSp>
      <p:grpSp>
        <p:nvGrpSpPr>
          <p:cNvPr id="17" name="Groupe 16">
            <a:extLst>
              <a:ext uri="{FF2B5EF4-FFF2-40B4-BE49-F238E27FC236}">
                <a16:creationId xmlns:a16="http://schemas.microsoft.com/office/drawing/2014/main" id="{5A3B5D3F-34BD-CA2F-1CD0-A50F4DBD3FED}"/>
              </a:ext>
            </a:extLst>
          </p:cNvPr>
          <p:cNvGrpSpPr/>
          <p:nvPr/>
        </p:nvGrpSpPr>
        <p:grpSpPr>
          <a:xfrm>
            <a:off x="4865594" y="2571750"/>
            <a:ext cx="961868" cy="461665"/>
            <a:chOff x="899160" y="1300894"/>
            <a:chExt cx="961868" cy="461665"/>
          </a:xfrm>
        </p:grpSpPr>
        <p:sp>
          <p:nvSpPr>
            <p:cNvPr id="18" name="Rectangle 17">
              <a:extLst>
                <a:ext uri="{FF2B5EF4-FFF2-40B4-BE49-F238E27FC236}">
                  <a16:creationId xmlns:a16="http://schemas.microsoft.com/office/drawing/2014/main" id="{BD53400C-6A1E-2A1F-FDED-1656C9AEE2E4}"/>
                </a:ext>
              </a:extLst>
            </p:cNvPr>
            <p:cNvSpPr/>
            <p:nvPr/>
          </p:nvSpPr>
          <p:spPr>
            <a:xfrm>
              <a:off x="899160" y="1318260"/>
              <a:ext cx="907869" cy="416197"/>
            </a:xfrm>
            <a:prstGeom prst="rect">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9" name="ZoneTexte 18">
              <a:extLst>
                <a:ext uri="{FF2B5EF4-FFF2-40B4-BE49-F238E27FC236}">
                  <a16:creationId xmlns:a16="http://schemas.microsoft.com/office/drawing/2014/main" id="{FFD093F2-D51C-3AFE-C6C5-778C962ED782}"/>
                </a:ext>
              </a:extLst>
            </p:cNvPr>
            <p:cNvSpPr txBox="1"/>
            <p:nvPr/>
          </p:nvSpPr>
          <p:spPr>
            <a:xfrm>
              <a:off x="1144748" y="1300894"/>
              <a:ext cx="716280" cy="461665"/>
            </a:xfrm>
            <a:prstGeom prst="rect">
              <a:avLst/>
            </a:prstGeom>
            <a:noFill/>
          </p:spPr>
          <p:txBody>
            <a:bodyPr wrap="square" rtlCol="0">
              <a:spAutoFit/>
            </a:bodyPr>
            <a:lstStyle/>
            <a:p>
              <a:r>
                <a:rPr lang="fr-FR" sz="2400" b="1" dirty="0">
                  <a:solidFill>
                    <a:schemeClr val="accent3"/>
                  </a:solidFill>
                  <a:latin typeface="IBM Plex Mono"/>
                  <a:sym typeface="IBM Plex Mono"/>
                </a:rPr>
                <a:t>5</a:t>
              </a:r>
            </a:p>
          </p:txBody>
        </p:sp>
      </p:grpSp>
      <p:grpSp>
        <p:nvGrpSpPr>
          <p:cNvPr id="20" name="Groupe 19">
            <a:extLst>
              <a:ext uri="{FF2B5EF4-FFF2-40B4-BE49-F238E27FC236}">
                <a16:creationId xmlns:a16="http://schemas.microsoft.com/office/drawing/2014/main" id="{66B556EF-FBB0-766F-3814-8CF31FDE1295}"/>
              </a:ext>
            </a:extLst>
          </p:cNvPr>
          <p:cNvGrpSpPr/>
          <p:nvPr/>
        </p:nvGrpSpPr>
        <p:grpSpPr>
          <a:xfrm>
            <a:off x="4865594" y="1536119"/>
            <a:ext cx="961868" cy="461665"/>
            <a:chOff x="899160" y="1300894"/>
            <a:chExt cx="961868" cy="461665"/>
          </a:xfrm>
        </p:grpSpPr>
        <p:sp>
          <p:nvSpPr>
            <p:cNvPr id="21" name="Rectangle 20">
              <a:extLst>
                <a:ext uri="{FF2B5EF4-FFF2-40B4-BE49-F238E27FC236}">
                  <a16:creationId xmlns:a16="http://schemas.microsoft.com/office/drawing/2014/main" id="{DFEC5851-85C3-9998-2F00-C25D5F9581EA}"/>
                </a:ext>
              </a:extLst>
            </p:cNvPr>
            <p:cNvSpPr/>
            <p:nvPr/>
          </p:nvSpPr>
          <p:spPr>
            <a:xfrm>
              <a:off x="899160" y="1318260"/>
              <a:ext cx="907869" cy="416197"/>
            </a:xfrm>
            <a:prstGeom prst="rect">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2" name="ZoneTexte 21">
              <a:extLst>
                <a:ext uri="{FF2B5EF4-FFF2-40B4-BE49-F238E27FC236}">
                  <a16:creationId xmlns:a16="http://schemas.microsoft.com/office/drawing/2014/main" id="{D5E45EA3-99CA-FDBA-B171-45BC24B21FD4}"/>
                </a:ext>
              </a:extLst>
            </p:cNvPr>
            <p:cNvSpPr txBox="1"/>
            <p:nvPr/>
          </p:nvSpPr>
          <p:spPr>
            <a:xfrm>
              <a:off x="1144748" y="1300894"/>
              <a:ext cx="716280" cy="461665"/>
            </a:xfrm>
            <a:prstGeom prst="rect">
              <a:avLst/>
            </a:prstGeom>
            <a:noFill/>
          </p:spPr>
          <p:txBody>
            <a:bodyPr wrap="square" rtlCol="0">
              <a:spAutoFit/>
            </a:bodyPr>
            <a:lstStyle/>
            <a:p>
              <a:r>
                <a:rPr lang="fr-FR" sz="2400" b="1" dirty="0">
                  <a:solidFill>
                    <a:schemeClr val="accent3"/>
                  </a:solidFill>
                  <a:latin typeface="IBM Plex Mono"/>
                  <a:sym typeface="IBM Plex Mono"/>
                </a:rPr>
                <a:t>4</a:t>
              </a:r>
            </a:p>
          </p:txBody>
        </p:sp>
      </p:grpSp>
      <p:grpSp>
        <p:nvGrpSpPr>
          <p:cNvPr id="23" name="Groupe 22">
            <a:extLst>
              <a:ext uri="{FF2B5EF4-FFF2-40B4-BE49-F238E27FC236}">
                <a16:creationId xmlns:a16="http://schemas.microsoft.com/office/drawing/2014/main" id="{7A936CC8-7A97-EB39-8B30-93F43EDD4794}"/>
              </a:ext>
            </a:extLst>
          </p:cNvPr>
          <p:cNvGrpSpPr/>
          <p:nvPr/>
        </p:nvGrpSpPr>
        <p:grpSpPr>
          <a:xfrm>
            <a:off x="1231219" y="3630576"/>
            <a:ext cx="961868" cy="461665"/>
            <a:chOff x="899160" y="1300894"/>
            <a:chExt cx="961868" cy="461665"/>
          </a:xfrm>
        </p:grpSpPr>
        <p:sp>
          <p:nvSpPr>
            <p:cNvPr id="24" name="Rectangle 23">
              <a:extLst>
                <a:ext uri="{FF2B5EF4-FFF2-40B4-BE49-F238E27FC236}">
                  <a16:creationId xmlns:a16="http://schemas.microsoft.com/office/drawing/2014/main" id="{F1520F76-B87D-8768-EBC6-7FD0CB497794}"/>
                </a:ext>
              </a:extLst>
            </p:cNvPr>
            <p:cNvSpPr/>
            <p:nvPr/>
          </p:nvSpPr>
          <p:spPr>
            <a:xfrm>
              <a:off x="899160" y="1318260"/>
              <a:ext cx="907869" cy="416197"/>
            </a:xfrm>
            <a:prstGeom prst="rect">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5" name="ZoneTexte 24">
              <a:extLst>
                <a:ext uri="{FF2B5EF4-FFF2-40B4-BE49-F238E27FC236}">
                  <a16:creationId xmlns:a16="http://schemas.microsoft.com/office/drawing/2014/main" id="{682759DE-0941-2D98-8B7C-809496364C52}"/>
                </a:ext>
              </a:extLst>
            </p:cNvPr>
            <p:cNvSpPr txBox="1"/>
            <p:nvPr/>
          </p:nvSpPr>
          <p:spPr>
            <a:xfrm>
              <a:off x="1144748" y="1300894"/>
              <a:ext cx="716280" cy="461665"/>
            </a:xfrm>
            <a:prstGeom prst="rect">
              <a:avLst/>
            </a:prstGeom>
            <a:noFill/>
          </p:spPr>
          <p:txBody>
            <a:bodyPr wrap="square" rtlCol="0">
              <a:spAutoFit/>
            </a:bodyPr>
            <a:lstStyle/>
            <a:p>
              <a:r>
                <a:rPr lang="fr-FR" sz="2400" b="1" dirty="0">
                  <a:solidFill>
                    <a:schemeClr val="accent3"/>
                  </a:solidFill>
                  <a:latin typeface="IBM Plex Mono"/>
                  <a:sym typeface="IBM Plex Mono"/>
                </a:rPr>
                <a:t>3</a:t>
              </a:r>
            </a:p>
          </p:txBody>
        </p:sp>
      </p:grpSp>
      <p:grpSp>
        <p:nvGrpSpPr>
          <p:cNvPr id="26" name="Groupe 25">
            <a:extLst>
              <a:ext uri="{FF2B5EF4-FFF2-40B4-BE49-F238E27FC236}">
                <a16:creationId xmlns:a16="http://schemas.microsoft.com/office/drawing/2014/main" id="{3B31C3CC-0C9B-03D9-8376-63F1114283AA}"/>
              </a:ext>
            </a:extLst>
          </p:cNvPr>
          <p:cNvGrpSpPr/>
          <p:nvPr/>
        </p:nvGrpSpPr>
        <p:grpSpPr>
          <a:xfrm>
            <a:off x="1231219" y="2589116"/>
            <a:ext cx="961868" cy="461665"/>
            <a:chOff x="899160" y="1300894"/>
            <a:chExt cx="961868" cy="461665"/>
          </a:xfrm>
        </p:grpSpPr>
        <p:sp>
          <p:nvSpPr>
            <p:cNvPr id="27" name="Rectangle 26">
              <a:extLst>
                <a:ext uri="{FF2B5EF4-FFF2-40B4-BE49-F238E27FC236}">
                  <a16:creationId xmlns:a16="http://schemas.microsoft.com/office/drawing/2014/main" id="{0C4AF2D5-C2D9-36E3-75D9-91A3F4A4CBFD}"/>
                </a:ext>
              </a:extLst>
            </p:cNvPr>
            <p:cNvSpPr/>
            <p:nvPr/>
          </p:nvSpPr>
          <p:spPr>
            <a:xfrm>
              <a:off x="899160" y="1318260"/>
              <a:ext cx="907869" cy="416197"/>
            </a:xfrm>
            <a:prstGeom prst="rect">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8" name="ZoneTexte 27">
              <a:extLst>
                <a:ext uri="{FF2B5EF4-FFF2-40B4-BE49-F238E27FC236}">
                  <a16:creationId xmlns:a16="http://schemas.microsoft.com/office/drawing/2014/main" id="{CC3D2882-D861-A875-C20A-FC09F734EE78}"/>
                </a:ext>
              </a:extLst>
            </p:cNvPr>
            <p:cNvSpPr txBox="1"/>
            <p:nvPr/>
          </p:nvSpPr>
          <p:spPr>
            <a:xfrm>
              <a:off x="1144748" y="1300894"/>
              <a:ext cx="716280" cy="461665"/>
            </a:xfrm>
            <a:prstGeom prst="rect">
              <a:avLst/>
            </a:prstGeom>
            <a:noFill/>
          </p:spPr>
          <p:txBody>
            <a:bodyPr wrap="square" rtlCol="0">
              <a:spAutoFit/>
            </a:bodyPr>
            <a:lstStyle/>
            <a:p>
              <a:r>
                <a:rPr lang="fr-FR" sz="2400" b="1" dirty="0">
                  <a:solidFill>
                    <a:schemeClr val="accent3"/>
                  </a:solidFill>
                  <a:latin typeface="IBM Plex Mono"/>
                  <a:sym typeface="IBM Plex Mono"/>
                </a:rPr>
                <a:t>2</a:t>
              </a:r>
            </a:p>
          </p:txBody>
        </p:sp>
      </p:grpSp>
      <p:sp>
        <p:nvSpPr>
          <p:cNvPr id="29" name="ZoneTexte 28">
            <a:extLst>
              <a:ext uri="{FF2B5EF4-FFF2-40B4-BE49-F238E27FC236}">
                <a16:creationId xmlns:a16="http://schemas.microsoft.com/office/drawing/2014/main" id="{F1E44925-BF0D-ADEC-6C0C-54D1EF3A324A}"/>
              </a:ext>
            </a:extLst>
          </p:cNvPr>
          <p:cNvSpPr txBox="1"/>
          <p:nvPr/>
        </p:nvSpPr>
        <p:spPr>
          <a:xfrm>
            <a:off x="1326593" y="2083624"/>
            <a:ext cx="2951813" cy="356764"/>
          </a:xfrm>
          <a:prstGeom prst="rect">
            <a:avLst/>
          </a:prstGeom>
          <a:noFill/>
        </p:spPr>
        <p:txBody>
          <a:bodyPr wrap="square" rtlCol="0">
            <a:spAutoFit/>
          </a:bodyPr>
          <a:lstStyle/>
          <a:p>
            <a:pPr>
              <a:lnSpc>
                <a:spcPct val="115000"/>
              </a:lnSpc>
              <a:buClr>
                <a:schemeClr val="dk1"/>
              </a:buClr>
              <a:buSzPts val="2400"/>
            </a:pPr>
            <a:r>
              <a:rPr lang="fr-FR" sz="1600" dirty="0">
                <a:solidFill>
                  <a:schemeClr val="dk1"/>
                </a:solidFill>
                <a:latin typeface="IBM Plex Mono"/>
                <a:sym typeface="IBM Plex Mono"/>
              </a:rPr>
              <a:t>Contexte du projet</a:t>
            </a:r>
          </a:p>
        </p:txBody>
      </p:sp>
      <p:sp>
        <p:nvSpPr>
          <p:cNvPr id="30" name="ZoneTexte 29">
            <a:extLst>
              <a:ext uri="{FF2B5EF4-FFF2-40B4-BE49-F238E27FC236}">
                <a16:creationId xmlns:a16="http://schemas.microsoft.com/office/drawing/2014/main" id="{AD65A571-6B3A-52B6-6CD5-C55E7F9BC03C}"/>
              </a:ext>
            </a:extLst>
          </p:cNvPr>
          <p:cNvSpPr txBox="1"/>
          <p:nvPr/>
        </p:nvSpPr>
        <p:spPr>
          <a:xfrm>
            <a:off x="1326593" y="3195072"/>
            <a:ext cx="2795956" cy="338554"/>
          </a:xfrm>
          <a:prstGeom prst="rect">
            <a:avLst/>
          </a:prstGeom>
          <a:noFill/>
        </p:spPr>
        <p:txBody>
          <a:bodyPr wrap="square" rtlCol="0">
            <a:spAutoFit/>
          </a:bodyPr>
          <a:lstStyle/>
          <a:p>
            <a:r>
              <a:rPr lang="fr-FR" dirty="0"/>
              <a:t>Analyse </a:t>
            </a:r>
            <a:r>
              <a:rPr lang="fr-FR" sz="1600" dirty="0">
                <a:solidFill>
                  <a:schemeClr val="dk1"/>
                </a:solidFill>
                <a:latin typeface="IBM Plex Mono"/>
              </a:rPr>
              <a:t>fonctionnelle</a:t>
            </a:r>
          </a:p>
        </p:txBody>
      </p:sp>
      <p:sp>
        <p:nvSpPr>
          <p:cNvPr id="31" name="ZoneTexte 30">
            <a:extLst>
              <a:ext uri="{FF2B5EF4-FFF2-40B4-BE49-F238E27FC236}">
                <a16:creationId xmlns:a16="http://schemas.microsoft.com/office/drawing/2014/main" id="{08C0D419-68FE-30D4-1999-C2222300A89C}"/>
              </a:ext>
            </a:extLst>
          </p:cNvPr>
          <p:cNvSpPr txBox="1"/>
          <p:nvPr/>
        </p:nvSpPr>
        <p:spPr>
          <a:xfrm>
            <a:off x="1326593" y="4219968"/>
            <a:ext cx="2306209" cy="338554"/>
          </a:xfrm>
          <a:prstGeom prst="rect">
            <a:avLst/>
          </a:prstGeom>
          <a:noFill/>
        </p:spPr>
        <p:txBody>
          <a:bodyPr wrap="square" rtlCol="0">
            <a:spAutoFit/>
          </a:bodyPr>
          <a:lstStyle/>
          <a:p>
            <a:r>
              <a:rPr lang="fr-FR" sz="1600" dirty="0">
                <a:solidFill>
                  <a:schemeClr val="dk1"/>
                </a:solidFill>
                <a:latin typeface="IBM Plex Mono"/>
              </a:rPr>
              <a:t>Conception</a:t>
            </a:r>
          </a:p>
        </p:txBody>
      </p:sp>
      <p:sp>
        <p:nvSpPr>
          <p:cNvPr id="32" name="ZoneTexte 31">
            <a:extLst>
              <a:ext uri="{FF2B5EF4-FFF2-40B4-BE49-F238E27FC236}">
                <a16:creationId xmlns:a16="http://schemas.microsoft.com/office/drawing/2014/main" id="{AC73D8E9-816A-F7A2-FFA0-478D5BCFD43E}"/>
              </a:ext>
            </a:extLst>
          </p:cNvPr>
          <p:cNvSpPr txBox="1"/>
          <p:nvPr/>
        </p:nvSpPr>
        <p:spPr>
          <a:xfrm>
            <a:off x="4927587" y="2059339"/>
            <a:ext cx="2306209" cy="338554"/>
          </a:xfrm>
          <a:prstGeom prst="rect">
            <a:avLst/>
          </a:prstGeom>
          <a:noFill/>
        </p:spPr>
        <p:txBody>
          <a:bodyPr wrap="square" rtlCol="0">
            <a:spAutoFit/>
          </a:bodyPr>
          <a:lstStyle/>
          <a:p>
            <a:r>
              <a:rPr lang="fr-FR" sz="1600" dirty="0">
                <a:solidFill>
                  <a:schemeClr val="dk1"/>
                </a:solidFill>
                <a:latin typeface="IBM Plex Mono"/>
              </a:rPr>
              <a:t>Mise en plan</a:t>
            </a:r>
          </a:p>
        </p:txBody>
      </p:sp>
      <p:sp>
        <p:nvSpPr>
          <p:cNvPr id="33" name="ZoneTexte 32">
            <a:extLst>
              <a:ext uri="{FF2B5EF4-FFF2-40B4-BE49-F238E27FC236}">
                <a16:creationId xmlns:a16="http://schemas.microsoft.com/office/drawing/2014/main" id="{D34B871E-3CBF-F8CC-0D6B-0F1CA66E25E8}"/>
              </a:ext>
            </a:extLst>
          </p:cNvPr>
          <p:cNvSpPr txBox="1"/>
          <p:nvPr/>
        </p:nvSpPr>
        <p:spPr>
          <a:xfrm>
            <a:off x="4927587" y="3166356"/>
            <a:ext cx="2306209" cy="338554"/>
          </a:xfrm>
          <a:prstGeom prst="rect">
            <a:avLst/>
          </a:prstGeom>
          <a:noFill/>
        </p:spPr>
        <p:txBody>
          <a:bodyPr wrap="square" rtlCol="0">
            <a:spAutoFit/>
          </a:bodyPr>
          <a:lstStyle/>
          <a:p>
            <a:r>
              <a:rPr lang="fr-FR" sz="1600" dirty="0">
                <a:solidFill>
                  <a:schemeClr val="dk1"/>
                </a:solidFill>
                <a:latin typeface="IBM Plex Mono"/>
              </a:rPr>
              <a:t>Contrôle qualité</a:t>
            </a:r>
          </a:p>
        </p:txBody>
      </p:sp>
      <p:sp>
        <p:nvSpPr>
          <p:cNvPr id="34" name="ZoneTexte 33">
            <a:extLst>
              <a:ext uri="{FF2B5EF4-FFF2-40B4-BE49-F238E27FC236}">
                <a16:creationId xmlns:a16="http://schemas.microsoft.com/office/drawing/2014/main" id="{234F1242-D1DB-FE81-B236-4D0D1BE26E6D}"/>
              </a:ext>
            </a:extLst>
          </p:cNvPr>
          <p:cNvSpPr txBox="1"/>
          <p:nvPr/>
        </p:nvSpPr>
        <p:spPr>
          <a:xfrm>
            <a:off x="4991426" y="4273373"/>
            <a:ext cx="2306209" cy="338554"/>
          </a:xfrm>
          <a:prstGeom prst="rect">
            <a:avLst/>
          </a:prstGeom>
          <a:noFill/>
        </p:spPr>
        <p:txBody>
          <a:bodyPr wrap="square" rtlCol="0">
            <a:spAutoFit/>
          </a:bodyPr>
          <a:lstStyle/>
          <a:p>
            <a:r>
              <a:rPr lang="fr-FR" sz="1600" dirty="0">
                <a:solidFill>
                  <a:schemeClr val="dk1"/>
                </a:solidFill>
                <a:latin typeface="IBM Plex Mono"/>
              </a:rPr>
              <a:t>Compétences</a:t>
            </a:r>
          </a:p>
        </p:txBody>
      </p:sp>
    </p:spTree>
    <p:extLst>
      <p:ext uri="{BB962C8B-B14F-4D97-AF65-F5344CB8AC3E}">
        <p14:creationId xmlns:p14="http://schemas.microsoft.com/office/powerpoint/2010/main" val="17772192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pic>
        <p:nvPicPr>
          <p:cNvPr id="587" name="Google Shape;587;p56"/>
          <p:cNvPicPr preferRelativeResize="0"/>
          <p:nvPr/>
        </p:nvPicPr>
        <p:blipFill rotWithShape="1">
          <a:blip r:embed="rId3">
            <a:alphaModFix/>
          </a:blip>
          <a:srcRect l="-6100" b="30055"/>
          <a:stretch/>
        </p:blipFill>
        <p:spPr>
          <a:xfrm>
            <a:off x="3121150" y="4656746"/>
            <a:ext cx="3212008" cy="491625"/>
          </a:xfrm>
          <a:prstGeom prst="rect">
            <a:avLst/>
          </a:prstGeom>
          <a:noFill/>
          <a:ln>
            <a:noFill/>
          </a:ln>
        </p:spPr>
      </p:pic>
      <p:sp>
        <p:nvSpPr>
          <p:cNvPr id="2" name="Titre 4">
            <a:extLst>
              <a:ext uri="{FF2B5EF4-FFF2-40B4-BE49-F238E27FC236}">
                <a16:creationId xmlns:a16="http://schemas.microsoft.com/office/drawing/2014/main" id="{0CD81D4A-52BF-F3E1-37F9-FD4A071E36F2}"/>
              </a:ext>
            </a:extLst>
          </p:cNvPr>
          <p:cNvSpPr>
            <a:spLocks noGrp="1"/>
          </p:cNvSpPr>
          <p:nvPr>
            <p:ph type="title"/>
          </p:nvPr>
        </p:nvSpPr>
        <p:spPr>
          <a:xfrm>
            <a:off x="720000" y="402911"/>
            <a:ext cx="6457314" cy="613882"/>
          </a:xfrm>
          <a:ln>
            <a:noFill/>
          </a:ln>
        </p:spPr>
        <p:txBody>
          <a:bodyPr/>
          <a:lstStyle/>
          <a:p>
            <a:r>
              <a:rPr lang="fr-FR" sz="2800" dirty="0">
                <a:solidFill>
                  <a:schemeClr val="dk1"/>
                </a:solidFill>
              </a:rPr>
              <a:t>Conception</a:t>
            </a:r>
          </a:p>
        </p:txBody>
      </p:sp>
      <p:pic>
        <p:nvPicPr>
          <p:cNvPr id="3" name="Picture 2" descr="FreeCAD — Wikipédia">
            <a:extLst>
              <a:ext uri="{FF2B5EF4-FFF2-40B4-BE49-F238E27FC236}">
                <a16:creationId xmlns:a16="http://schemas.microsoft.com/office/drawing/2014/main" id="{D281E1B7-18AA-E032-460F-5E2F778AE5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1150" y="399063"/>
            <a:ext cx="486456" cy="48645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au 4">
            <a:extLst>
              <a:ext uri="{FF2B5EF4-FFF2-40B4-BE49-F238E27FC236}">
                <a16:creationId xmlns:a16="http://schemas.microsoft.com/office/drawing/2014/main" id="{0FBD8A0D-E6DD-9FC8-C229-5EAB4A0D1A3C}"/>
              </a:ext>
            </a:extLst>
          </p:cNvPr>
          <p:cNvGraphicFramePr>
            <a:graphicFrameLocks noGrp="1"/>
          </p:cNvGraphicFramePr>
          <p:nvPr>
            <p:extLst>
              <p:ext uri="{D42A27DB-BD31-4B8C-83A1-F6EECF244321}">
                <p14:modId xmlns:p14="http://schemas.microsoft.com/office/powerpoint/2010/main" val="3135495905"/>
              </p:ext>
            </p:extLst>
          </p:nvPr>
        </p:nvGraphicFramePr>
        <p:xfrm>
          <a:off x="302216" y="1374176"/>
          <a:ext cx="8539567" cy="3151296"/>
        </p:xfrm>
        <a:graphic>
          <a:graphicData uri="http://schemas.openxmlformats.org/drawingml/2006/table">
            <a:tbl>
              <a:tblPr firstRow="1" bandRow="1">
                <a:tableStyleId>{F3177631-A494-45F7-9D3C-97F02799C441}</a:tableStyleId>
              </a:tblPr>
              <a:tblGrid>
                <a:gridCol w="592420">
                  <a:extLst>
                    <a:ext uri="{9D8B030D-6E8A-4147-A177-3AD203B41FA5}">
                      <a16:colId xmlns:a16="http://schemas.microsoft.com/office/drawing/2014/main" val="1325106886"/>
                    </a:ext>
                  </a:extLst>
                </a:gridCol>
                <a:gridCol w="3150422">
                  <a:extLst>
                    <a:ext uri="{9D8B030D-6E8A-4147-A177-3AD203B41FA5}">
                      <a16:colId xmlns:a16="http://schemas.microsoft.com/office/drawing/2014/main" val="1230779987"/>
                    </a:ext>
                  </a:extLst>
                </a:gridCol>
                <a:gridCol w="4796725">
                  <a:extLst>
                    <a:ext uri="{9D8B030D-6E8A-4147-A177-3AD203B41FA5}">
                      <a16:colId xmlns:a16="http://schemas.microsoft.com/office/drawing/2014/main" val="3211769322"/>
                    </a:ext>
                  </a:extLst>
                </a:gridCol>
              </a:tblGrid>
              <a:tr h="1575648">
                <a:tc>
                  <a:txBody>
                    <a:bodyPr/>
                    <a:lstStyle/>
                    <a:p>
                      <a:r>
                        <a:rPr lang="fr-FR" dirty="0"/>
                        <a:t>3</a:t>
                      </a:r>
                    </a:p>
                  </a:txBody>
                  <a:tcPr/>
                </a:tc>
                <a:tc>
                  <a:txBody>
                    <a:bodyPr/>
                    <a:lstStyle/>
                    <a:p>
                      <a:endParaRPr lang="fr-FR" dirty="0"/>
                    </a:p>
                  </a:txBody>
                  <a:tcPr/>
                </a:tc>
                <a:tc>
                  <a:txBody>
                    <a:bodyPr/>
                    <a:lstStyle/>
                    <a:p>
                      <a:pPr marL="0" indent="0">
                        <a:buFontTx/>
                        <a:buNone/>
                      </a:pPr>
                      <a:r>
                        <a:rPr lang="fr-FR" sz="1100" kern="150" dirty="0">
                          <a:effectLst/>
                          <a:latin typeface="+mn-lt"/>
                          <a:ea typeface="NSimSun" panose="02010609030101010101" pitchFamily="49" charset="-122"/>
                          <a:cs typeface="Arial" panose="020B0604020202020204" pitchFamily="34" charset="0"/>
                        </a:rPr>
                        <a:t>- Ouvrir les deux perçages d'emplacement de la pompe jusqu'au cache</a:t>
                      </a:r>
                      <a:br>
                        <a:rPr lang="fr-FR" sz="1100" kern="150" dirty="0">
                          <a:effectLst/>
                          <a:latin typeface="+mn-lt"/>
                          <a:ea typeface="NSimSun" panose="02010609030101010101" pitchFamily="49" charset="-122"/>
                          <a:cs typeface="Arial" panose="020B0604020202020204" pitchFamily="34" charset="0"/>
                        </a:rPr>
                      </a:br>
                      <a:r>
                        <a:rPr lang="fr-FR" sz="1100" kern="150" dirty="0">
                          <a:effectLst/>
                          <a:latin typeface="+mn-lt"/>
                          <a:ea typeface="NSimSun" panose="02010609030101010101" pitchFamily="49" charset="-122"/>
                          <a:cs typeface="Arial" panose="020B0604020202020204" pitchFamily="34" charset="0"/>
                        </a:rPr>
                        <a:t>- Augmenter l'épaisseur à l'arrière de la pompe afin de mieux tenir la pompe</a:t>
                      </a:r>
                      <a:br>
                        <a:rPr lang="fr-FR" sz="1100" kern="150" dirty="0">
                          <a:effectLst/>
                          <a:latin typeface="+mn-lt"/>
                          <a:ea typeface="NSimSun" panose="02010609030101010101" pitchFamily="49" charset="-122"/>
                          <a:cs typeface="Arial" panose="020B0604020202020204" pitchFamily="34" charset="0"/>
                        </a:rPr>
                      </a:br>
                      <a:r>
                        <a:rPr lang="fr-FR" sz="1100" kern="150" dirty="0">
                          <a:effectLst/>
                          <a:latin typeface="+mn-lt"/>
                          <a:ea typeface="NSimSun" panose="02010609030101010101" pitchFamily="49" charset="-122"/>
                          <a:cs typeface="Arial" panose="020B0604020202020204" pitchFamily="34" charset="0"/>
                        </a:rPr>
                        <a:t>- Augmenter le diamètre du support </a:t>
                      </a:r>
                      <a:br>
                        <a:rPr lang="fr-FR" sz="1100" kern="150" dirty="0">
                          <a:effectLst/>
                          <a:latin typeface="+mn-lt"/>
                          <a:ea typeface="NSimSun" panose="02010609030101010101" pitchFamily="49" charset="-122"/>
                          <a:cs typeface="Arial" panose="020B0604020202020204" pitchFamily="34" charset="0"/>
                        </a:rPr>
                      </a:br>
                      <a:r>
                        <a:rPr lang="fr-FR" sz="1100" kern="150" dirty="0">
                          <a:effectLst/>
                          <a:latin typeface="+mn-lt"/>
                          <a:ea typeface="NSimSun" panose="02010609030101010101" pitchFamily="49" charset="-122"/>
                          <a:cs typeface="Arial" panose="020B0604020202020204" pitchFamily="34" charset="0"/>
                        </a:rPr>
                        <a:t>- Décaler et changer le perçage en rainure jusqu'au bord de la cavité pour les soudures </a:t>
                      </a:r>
                      <a:br>
                        <a:rPr lang="fr-FR" sz="1100" kern="150" dirty="0">
                          <a:effectLst/>
                          <a:latin typeface="+mn-lt"/>
                          <a:ea typeface="NSimSun" panose="02010609030101010101" pitchFamily="49" charset="-122"/>
                          <a:cs typeface="Arial" panose="020B0604020202020204" pitchFamily="34" charset="0"/>
                        </a:rPr>
                      </a:br>
                      <a:r>
                        <a:rPr lang="fr-FR" sz="1100" kern="150" dirty="0">
                          <a:effectLst/>
                          <a:latin typeface="+mn-lt"/>
                          <a:ea typeface="NSimSun" panose="02010609030101010101" pitchFamily="49" charset="-122"/>
                          <a:cs typeface="Arial" panose="020B0604020202020204" pitchFamily="34" charset="0"/>
                        </a:rPr>
                        <a:t>- Décaler les rainures et augmenter l’épaisseur</a:t>
                      </a:r>
                    </a:p>
                    <a:p>
                      <a:pPr marL="171450" indent="-171450">
                        <a:buFontTx/>
                        <a:buChar char="-"/>
                      </a:pPr>
                      <a:endParaRPr lang="fr-FR" sz="1100" kern="150" dirty="0">
                        <a:effectLst/>
                        <a:latin typeface="+mn-lt"/>
                        <a:ea typeface="NSimSun" panose="02010609030101010101" pitchFamily="49" charset="-122"/>
                        <a:cs typeface="Arial" panose="020B0604020202020204" pitchFamily="34" charset="0"/>
                      </a:endParaRPr>
                    </a:p>
                    <a:p>
                      <a:pPr marL="0" indent="0">
                        <a:buFontTx/>
                        <a:buNone/>
                      </a:pPr>
                      <a:endParaRPr lang="fr-FR" sz="1100" kern="150" dirty="0">
                        <a:effectLst/>
                        <a:latin typeface="+mn-lt"/>
                        <a:ea typeface="NSimSun" panose="02010609030101010101" pitchFamily="49" charset="-122"/>
                        <a:cs typeface="Arial" panose="020B0604020202020204" pitchFamily="34" charset="0"/>
                      </a:endParaRPr>
                    </a:p>
                  </a:txBody>
                  <a:tcPr marL="17780" marR="17780" marT="17780" marB="17780" anchor="ctr"/>
                </a:tc>
                <a:extLst>
                  <a:ext uri="{0D108BD9-81ED-4DB2-BD59-A6C34878D82A}">
                    <a16:rowId xmlns:a16="http://schemas.microsoft.com/office/drawing/2014/main" val="239089391"/>
                  </a:ext>
                </a:extLst>
              </a:tr>
              <a:tr h="1575648">
                <a:tc>
                  <a:txBody>
                    <a:bodyPr/>
                    <a:lstStyle/>
                    <a:p>
                      <a:r>
                        <a:rPr lang="fr-FR" dirty="0"/>
                        <a:t>4</a:t>
                      </a:r>
                    </a:p>
                  </a:txBody>
                  <a:tcPr/>
                </a:tc>
                <a:tc>
                  <a:txBody>
                    <a:bodyPr/>
                    <a:lstStyle/>
                    <a:p>
                      <a:endParaRPr lang="fr-FR" dirty="0"/>
                    </a:p>
                  </a:txBody>
                  <a:tcPr/>
                </a:tc>
                <a:tc>
                  <a:txBody>
                    <a:bodyPr/>
                    <a:lstStyle/>
                    <a:p>
                      <a:pPr marL="0" indent="0">
                        <a:buFontTx/>
                        <a:buNone/>
                      </a:pPr>
                      <a:r>
                        <a:rPr lang="fr-FR" sz="1100" kern="150" dirty="0">
                          <a:effectLst/>
                          <a:latin typeface="+mn-lt"/>
                          <a:ea typeface="NSimSun" panose="02010609030101010101" pitchFamily="49" charset="-122"/>
                          <a:cs typeface="Arial" panose="020B0604020202020204" pitchFamily="34" charset="0"/>
                        </a:rPr>
                        <a:t>- Diamètre des perçages du cache de la pompe et les perçages de fixation trop grand</a:t>
                      </a:r>
                      <a:br>
                        <a:rPr lang="fr-FR" sz="1100" kern="150" dirty="0">
                          <a:effectLst/>
                          <a:latin typeface="+mn-lt"/>
                          <a:ea typeface="NSimSun" panose="02010609030101010101" pitchFamily="49" charset="-122"/>
                          <a:cs typeface="Arial" panose="020B0604020202020204" pitchFamily="34" charset="0"/>
                        </a:rPr>
                      </a:br>
                      <a:r>
                        <a:rPr lang="fr-FR" sz="1100" kern="150" dirty="0">
                          <a:effectLst/>
                          <a:latin typeface="+mn-lt"/>
                          <a:ea typeface="NSimSun" panose="02010609030101010101" pitchFamily="49" charset="-122"/>
                          <a:cs typeface="Arial" panose="020B0604020202020204" pitchFamily="34" charset="0"/>
                        </a:rPr>
                        <a:t>- Enlever un perçage de fixation au niveau de la carte et le centre sur un côté</a:t>
                      </a:r>
                      <a:br>
                        <a:rPr lang="fr-FR" sz="1100" kern="150" dirty="0">
                          <a:effectLst/>
                          <a:latin typeface="+mn-lt"/>
                          <a:ea typeface="NSimSun" panose="02010609030101010101" pitchFamily="49" charset="-122"/>
                          <a:cs typeface="Arial" panose="020B0604020202020204" pitchFamily="34" charset="0"/>
                        </a:rPr>
                      </a:br>
                      <a:r>
                        <a:rPr lang="fr-FR" sz="1100" kern="150" dirty="0">
                          <a:effectLst/>
                          <a:latin typeface="+mn-lt"/>
                          <a:ea typeface="NSimSun" panose="02010609030101010101" pitchFamily="49" charset="-122"/>
                          <a:cs typeface="Arial" panose="020B0604020202020204" pitchFamily="34" charset="0"/>
                        </a:rPr>
                        <a:t>- Faire une rainure à la place d'un perçage au niveau de la carte électronique</a:t>
                      </a:r>
                      <a:br>
                        <a:rPr lang="fr-FR" sz="1100" kern="150" dirty="0">
                          <a:effectLst/>
                          <a:latin typeface="+mn-lt"/>
                          <a:ea typeface="NSimSun" panose="02010609030101010101" pitchFamily="49" charset="-122"/>
                          <a:cs typeface="Arial" panose="020B0604020202020204" pitchFamily="34" charset="0"/>
                        </a:rPr>
                      </a:br>
                      <a:r>
                        <a:rPr lang="fr-FR" sz="1100" kern="150" dirty="0">
                          <a:effectLst/>
                          <a:latin typeface="+mn-lt"/>
                          <a:ea typeface="NSimSun" panose="02010609030101010101" pitchFamily="49" charset="-122"/>
                          <a:cs typeface="Arial" panose="020B0604020202020204" pitchFamily="34" charset="0"/>
                        </a:rPr>
                        <a:t>- Ajouter un cache au-dessus de la carte en faisant des perçages de fixation et des rainures afin de laisser passer les fils</a:t>
                      </a:r>
                    </a:p>
                    <a:p>
                      <a:pPr marL="171450" indent="-171450">
                        <a:buFontTx/>
                        <a:buChar char="-"/>
                      </a:pPr>
                      <a:endParaRPr lang="fr-FR" sz="1100" kern="150" dirty="0">
                        <a:effectLst/>
                        <a:latin typeface="+mn-lt"/>
                        <a:ea typeface="NSimSun" panose="02010609030101010101" pitchFamily="49" charset="-122"/>
                        <a:cs typeface="Arial" panose="020B0604020202020204" pitchFamily="34" charset="0"/>
                      </a:endParaRPr>
                    </a:p>
                    <a:p>
                      <a:pPr marL="171450" indent="-171450">
                        <a:buFontTx/>
                        <a:buChar char="-"/>
                      </a:pPr>
                      <a:endParaRPr lang="fr-FR" sz="1100" kern="150" dirty="0">
                        <a:effectLst/>
                        <a:latin typeface="+mn-lt"/>
                        <a:ea typeface="NSimSun" panose="02010609030101010101" pitchFamily="49" charset="-122"/>
                        <a:cs typeface="Arial" panose="020B0604020202020204" pitchFamily="34" charset="0"/>
                      </a:endParaRPr>
                    </a:p>
                  </a:txBody>
                  <a:tcPr marL="17780" marR="17780" marT="17780" marB="17780" anchor="ctr"/>
                </a:tc>
                <a:extLst>
                  <a:ext uri="{0D108BD9-81ED-4DB2-BD59-A6C34878D82A}">
                    <a16:rowId xmlns:a16="http://schemas.microsoft.com/office/drawing/2014/main" val="1649710147"/>
                  </a:ext>
                </a:extLst>
              </a:tr>
            </a:tbl>
          </a:graphicData>
        </a:graphic>
      </p:graphicFrame>
      <p:pic>
        <p:nvPicPr>
          <p:cNvPr id="8" name="Image3">
            <a:extLst>
              <a:ext uri="{FF2B5EF4-FFF2-40B4-BE49-F238E27FC236}">
                <a16:creationId xmlns:a16="http://schemas.microsoft.com/office/drawing/2014/main" id="{CB92C636-1D59-E154-8045-0A4898CF6288}"/>
              </a:ext>
            </a:extLst>
          </p:cNvPr>
          <p:cNvPicPr/>
          <p:nvPr/>
        </p:nvPicPr>
        <p:blipFill>
          <a:blip r:embed="rId5">
            <a:lum/>
            <a:alphaModFix/>
          </a:blip>
          <a:srcRect/>
          <a:stretch>
            <a:fillRect/>
          </a:stretch>
        </p:blipFill>
        <p:spPr>
          <a:xfrm>
            <a:off x="1228968" y="1379618"/>
            <a:ext cx="2378638" cy="1493159"/>
          </a:xfrm>
          <a:prstGeom prst="rect">
            <a:avLst/>
          </a:prstGeom>
          <a:ln>
            <a:noFill/>
            <a:prstDash/>
          </a:ln>
        </p:spPr>
      </p:pic>
      <p:pic>
        <p:nvPicPr>
          <p:cNvPr id="9" name="Image4">
            <a:extLst>
              <a:ext uri="{FF2B5EF4-FFF2-40B4-BE49-F238E27FC236}">
                <a16:creationId xmlns:a16="http://schemas.microsoft.com/office/drawing/2014/main" id="{053C6480-3EC4-EF7C-D88C-F3D08AD8A1AA}"/>
              </a:ext>
            </a:extLst>
          </p:cNvPr>
          <p:cNvPicPr/>
          <p:nvPr/>
        </p:nvPicPr>
        <p:blipFill>
          <a:blip r:embed="rId6">
            <a:lum/>
            <a:alphaModFix/>
          </a:blip>
          <a:srcRect/>
          <a:stretch>
            <a:fillRect/>
          </a:stretch>
        </p:blipFill>
        <p:spPr>
          <a:xfrm>
            <a:off x="1228968" y="3004051"/>
            <a:ext cx="2378638" cy="1493159"/>
          </a:xfrm>
          <a:prstGeom prst="rect">
            <a:avLst/>
          </a:prstGeom>
          <a:ln>
            <a:noFill/>
            <a:prstDash/>
          </a:ln>
        </p:spPr>
      </p:pic>
    </p:spTree>
    <p:extLst>
      <p:ext uri="{BB962C8B-B14F-4D97-AF65-F5344CB8AC3E}">
        <p14:creationId xmlns:p14="http://schemas.microsoft.com/office/powerpoint/2010/main" val="5517278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pic>
        <p:nvPicPr>
          <p:cNvPr id="587" name="Google Shape;587;p56"/>
          <p:cNvPicPr preferRelativeResize="0"/>
          <p:nvPr/>
        </p:nvPicPr>
        <p:blipFill rotWithShape="1">
          <a:blip r:embed="rId3">
            <a:alphaModFix/>
          </a:blip>
          <a:srcRect l="-6100" b="30055"/>
          <a:stretch/>
        </p:blipFill>
        <p:spPr>
          <a:xfrm>
            <a:off x="3121150" y="4656746"/>
            <a:ext cx="3212008" cy="491625"/>
          </a:xfrm>
          <a:prstGeom prst="rect">
            <a:avLst/>
          </a:prstGeom>
          <a:noFill/>
          <a:ln>
            <a:noFill/>
          </a:ln>
        </p:spPr>
      </p:pic>
      <p:sp>
        <p:nvSpPr>
          <p:cNvPr id="2" name="Titre 4">
            <a:extLst>
              <a:ext uri="{FF2B5EF4-FFF2-40B4-BE49-F238E27FC236}">
                <a16:creationId xmlns:a16="http://schemas.microsoft.com/office/drawing/2014/main" id="{0CD81D4A-52BF-F3E1-37F9-FD4A071E36F2}"/>
              </a:ext>
            </a:extLst>
          </p:cNvPr>
          <p:cNvSpPr>
            <a:spLocks noGrp="1"/>
          </p:cNvSpPr>
          <p:nvPr>
            <p:ph type="title"/>
          </p:nvPr>
        </p:nvSpPr>
        <p:spPr>
          <a:xfrm>
            <a:off x="720000" y="402911"/>
            <a:ext cx="6457314" cy="613882"/>
          </a:xfrm>
          <a:ln>
            <a:noFill/>
          </a:ln>
        </p:spPr>
        <p:txBody>
          <a:bodyPr/>
          <a:lstStyle/>
          <a:p>
            <a:r>
              <a:rPr lang="fr-FR" sz="2800" dirty="0">
                <a:solidFill>
                  <a:schemeClr val="dk1"/>
                </a:solidFill>
              </a:rPr>
              <a:t>Conception</a:t>
            </a:r>
          </a:p>
        </p:txBody>
      </p:sp>
      <p:pic>
        <p:nvPicPr>
          <p:cNvPr id="3" name="Picture 2" descr="FreeCAD — Wikipédia">
            <a:extLst>
              <a:ext uri="{FF2B5EF4-FFF2-40B4-BE49-F238E27FC236}">
                <a16:creationId xmlns:a16="http://schemas.microsoft.com/office/drawing/2014/main" id="{D281E1B7-18AA-E032-460F-5E2F778AE5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1150" y="399063"/>
            <a:ext cx="486456" cy="48645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au 4">
            <a:extLst>
              <a:ext uri="{FF2B5EF4-FFF2-40B4-BE49-F238E27FC236}">
                <a16:creationId xmlns:a16="http://schemas.microsoft.com/office/drawing/2014/main" id="{0FBD8A0D-E6DD-9FC8-C229-5EAB4A0D1A3C}"/>
              </a:ext>
            </a:extLst>
          </p:cNvPr>
          <p:cNvGraphicFramePr>
            <a:graphicFrameLocks noGrp="1"/>
          </p:cNvGraphicFramePr>
          <p:nvPr>
            <p:extLst>
              <p:ext uri="{D42A27DB-BD31-4B8C-83A1-F6EECF244321}">
                <p14:modId xmlns:p14="http://schemas.microsoft.com/office/powerpoint/2010/main" val="229847420"/>
              </p:ext>
            </p:extLst>
          </p:nvPr>
        </p:nvGraphicFramePr>
        <p:xfrm>
          <a:off x="302216" y="1374176"/>
          <a:ext cx="8539567" cy="3151296"/>
        </p:xfrm>
        <a:graphic>
          <a:graphicData uri="http://schemas.openxmlformats.org/drawingml/2006/table">
            <a:tbl>
              <a:tblPr firstRow="1" bandRow="1">
                <a:tableStyleId>{F3177631-A494-45F7-9D3C-97F02799C441}</a:tableStyleId>
              </a:tblPr>
              <a:tblGrid>
                <a:gridCol w="592420">
                  <a:extLst>
                    <a:ext uri="{9D8B030D-6E8A-4147-A177-3AD203B41FA5}">
                      <a16:colId xmlns:a16="http://schemas.microsoft.com/office/drawing/2014/main" val="1325106886"/>
                    </a:ext>
                  </a:extLst>
                </a:gridCol>
                <a:gridCol w="3150422">
                  <a:extLst>
                    <a:ext uri="{9D8B030D-6E8A-4147-A177-3AD203B41FA5}">
                      <a16:colId xmlns:a16="http://schemas.microsoft.com/office/drawing/2014/main" val="1230779987"/>
                    </a:ext>
                  </a:extLst>
                </a:gridCol>
                <a:gridCol w="4796725">
                  <a:extLst>
                    <a:ext uri="{9D8B030D-6E8A-4147-A177-3AD203B41FA5}">
                      <a16:colId xmlns:a16="http://schemas.microsoft.com/office/drawing/2014/main" val="3211769322"/>
                    </a:ext>
                  </a:extLst>
                </a:gridCol>
              </a:tblGrid>
              <a:tr h="1575648">
                <a:tc>
                  <a:txBody>
                    <a:bodyPr/>
                    <a:lstStyle/>
                    <a:p>
                      <a:r>
                        <a:rPr lang="fr-FR" dirty="0"/>
                        <a:t>5</a:t>
                      </a:r>
                    </a:p>
                  </a:txBody>
                  <a:tcPr/>
                </a:tc>
                <a:tc>
                  <a:txBody>
                    <a:bodyPr/>
                    <a:lstStyle/>
                    <a:p>
                      <a:endParaRPr lang="fr-FR" dirty="0"/>
                    </a:p>
                  </a:txBody>
                  <a:tcPr/>
                </a:tc>
                <a:tc>
                  <a:txBody>
                    <a:bodyPr/>
                    <a:lstStyle/>
                    <a:p>
                      <a:pPr marL="0" indent="0">
                        <a:buFontTx/>
                        <a:buNone/>
                      </a:pPr>
                      <a:r>
                        <a:rPr lang="fr-FR" sz="1100" b="0" i="0" u="none" strike="noStrike" cap="none" dirty="0">
                          <a:solidFill>
                            <a:srgbClr val="000000"/>
                          </a:solidFill>
                          <a:effectLst/>
                          <a:latin typeface="Arial"/>
                          <a:ea typeface="Arial"/>
                          <a:cs typeface="Arial"/>
                          <a:sym typeface="Arial"/>
                        </a:rPr>
                        <a:t>- Perçage de fixation de la platine pas assez marqué sur le cache</a:t>
                      </a:r>
                      <a:br>
                        <a:rPr lang="fr-FR" sz="1100" b="0" i="0" u="none" strike="noStrike" cap="none" dirty="0">
                          <a:solidFill>
                            <a:srgbClr val="000000"/>
                          </a:solidFill>
                          <a:effectLst/>
                          <a:latin typeface="Arial"/>
                          <a:ea typeface="Arial"/>
                          <a:cs typeface="Arial"/>
                          <a:sym typeface="Arial"/>
                        </a:rPr>
                      </a:br>
                      <a:r>
                        <a:rPr lang="fr-FR" sz="1100" b="0" i="0" u="none" strike="noStrike" cap="none" dirty="0">
                          <a:solidFill>
                            <a:srgbClr val="000000"/>
                          </a:solidFill>
                          <a:effectLst/>
                          <a:latin typeface="Arial"/>
                          <a:ea typeface="Arial"/>
                          <a:cs typeface="Arial"/>
                          <a:sym typeface="Arial"/>
                        </a:rPr>
                        <a:t>- Ajouter des côtés afin de mieux tenir la carte et limiter d'avantage les éclaboussures d'eau</a:t>
                      </a:r>
                      <a:endParaRPr lang="fr-FR" sz="1000" kern="150" dirty="0">
                        <a:effectLst/>
                        <a:latin typeface="+mn-lt"/>
                        <a:ea typeface="NSimSun" panose="02010609030101010101" pitchFamily="49" charset="-122"/>
                        <a:cs typeface="Arial" panose="020B0604020202020204" pitchFamily="34" charset="0"/>
                      </a:endParaRPr>
                    </a:p>
                  </a:txBody>
                  <a:tcPr marL="17780" marR="17780" marT="17780" marB="17780" anchor="ctr"/>
                </a:tc>
                <a:extLst>
                  <a:ext uri="{0D108BD9-81ED-4DB2-BD59-A6C34878D82A}">
                    <a16:rowId xmlns:a16="http://schemas.microsoft.com/office/drawing/2014/main" val="239089391"/>
                  </a:ext>
                </a:extLst>
              </a:tr>
              <a:tr h="1575648">
                <a:tc>
                  <a:txBody>
                    <a:bodyPr/>
                    <a:lstStyle/>
                    <a:p>
                      <a:r>
                        <a:rPr lang="fr-FR" dirty="0"/>
                        <a:t>6</a:t>
                      </a:r>
                    </a:p>
                  </a:txBody>
                  <a:tcPr/>
                </a:tc>
                <a:tc>
                  <a:txBody>
                    <a:bodyPr/>
                    <a:lstStyle/>
                    <a:p>
                      <a:endParaRPr lang="fr-FR" dirty="0"/>
                    </a:p>
                  </a:txBody>
                  <a:tcPr/>
                </a:tc>
                <a:tc>
                  <a:txBody>
                    <a:bodyPr/>
                    <a:lstStyle/>
                    <a:p>
                      <a:r>
                        <a:rPr lang="fr-FR" sz="1200" kern="150" dirty="0">
                          <a:effectLst/>
                          <a:latin typeface="Liberation Serif" panose="02020603050405020304" pitchFamily="18" charset="0"/>
                          <a:ea typeface="NSimSun" panose="02010609030101010101" pitchFamily="49" charset="-122"/>
                          <a:cs typeface="Arial" panose="020B0604020202020204" pitchFamily="34" charset="0"/>
                        </a:rPr>
                        <a:t>- </a:t>
                      </a:r>
                      <a:r>
                        <a:rPr lang="fr-FR" sz="1100" b="0" i="0" u="none" strike="noStrike" cap="none" dirty="0">
                          <a:solidFill>
                            <a:srgbClr val="000000"/>
                          </a:solidFill>
                          <a:effectLst/>
                          <a:latin typeface="Arial"/>
                          <a:ea typeface="NSimSun" panose="02010609030101010101" pitchFamily="49" charset="-122"/>
                          <a:cs typeface="Arial"/>
                          <a:sym typeface="Arial"/>
                        </a:rPr>
                        <a:t>Perçages de fixation trop étroit</a:t>
                      </a:r>
                      <a:br>
                        <a:rPr lang="fr-FR" sz="1100" b="0" i="0" u="none" strike="noStrike" cap="none" dirty="0">
                          <a:solidFill>
                            <a:srgbClr val="000000"/>
                          </a:solidFill>
                          <a:effectLst/>
                          <a:latin typeface="Arial"/>
                          <a:ea typeface="NSimSun" panose="02010609030101010101" pitchFamily="49" charset="-122"/>
                          <a:cs typeface="Arial"/>
                          <a:sym typeface="Arial"/>
                        </a:rPr>
                      </a:br>
                      <a:r>
                        <a:rPr lang="fr-FR" sz="1100" b="0" i="0" u="none" strike="noStrike" cap="none" dirty="0">
                          <a:solidFill>
                            <a:srgbClr val="000000"/>
                          </a:solidFill>
                          <a:effectLst/>
                          <a:latin typeface="Arial"/>
                          <a:ea typeface="NSimSun" panose="02010609030101010101" pitchFamily="49" charset="-122"/>
                          <a:cs typeface="Arial"/>
                          <a:sym typeface="Arial"/>
                        </a:rPr>
                        <a:t>- Perçages des inserts encore légèrement étroits</a:t>
                      </a:r>
                    </a:p>
                  </a:txBody>
                  <a:tcPr marL="17780" marR="17780" marT="17780" marB="17780" anchor="ctr"/>
                </a:tc>
                <a:extLst>
                  <a:ext uri="{0D108BD9-81ED-4DB2-BD59-A6C34878D82A}">
                    <a16:rowId xmlns:a16="http://schemas.microsoft.com/office/drawing/2014/main" val="1649710147"/>
                  </a:ext>
                </a:extLst>
              </a:tr>
            </a:tbl>
          </a:graphicData>
        </a:graphic>
      </p:graphicFrame>
      <p:pic>
        <p:nvPicPr>
          <p:cNvPr id="4" name="Image5">
            <a:extLst>
              <a:ext uri="{FF2B5EF4-FFF2-40B4-BE49-F238E27FC236}">
                <a16:creationId xmlns:a16="http://schemas.microsoft.com/office/drawing/2014/main" id="{D9A65A61-EC9F-E04A-2D5A-54BBA0C66274}"/>
              </a:ext>
            </a:extLst>
          </p:cNvPr>
          <p:cNvPicPr/>
          <p:nvPr/>
        </p:nvPicPr>
        <p:blipFill>
          <a:blip r:embed="rId5">
            <a:lum/>
            <a:alphaModFix/>
          </a:blip>
          <a:srcRect/>
          <a:stretch>
            <a:fillRect/>
          </a:stretch>
        </p:blipFill>
        <p:spPr>
          <a:xfrm>
            <a:off x="1160260" y="1374176"/>
            <a:ext cx="2516053" cy="1560486"/>
          </a:xfrm>
          <a:prstGeom prst="rect">
            <a:avLst/>
          </a:prstGeom>
          <a:ln>
            <a:noFill/>
            <a:prstDash/>
          </a:ln>
        </p:spPr>
      </p:pic>
      <p:pic>
        <p:nvPicPr>
          <p:cNvPr id="6" name="Image6">
            <a:extLst>
              <a:ext uri="{FF2B5EF4-FFF2-40B4-BE49-F238E27FC236}">
                <a16:creationId xmlns:a16="http://schemas.microsoft.com/office/drawing/2014/main" id="{16E57771-DA39-ADC6-CDD0-F5047E5C9DC2}"/>
              </a:ext>
            </a:extLst>
          </p:cNvPr>
          <p:cNvPicPr/>
          <p:nvPr/>
        </p:nvPicPr>
        <p:blipFill>
          <a:blip r:embed="rId6">
            <a:lum/>
            <a:alphaModFix/>
          </a:blip>
          <a:srcRect/>
          <a:stretch>
            <a:fillRect/>
          </a:stretch>
        </p:blipFill>
        <p:spPr>
          <a:xfrm>
            <a:off x="1415667" y="2949824"/>
            <a:ext cx="1944389" cy="1560486"/>
          </a:xfrm>
          <a:prstGeom prst="rect">
            <a:avLst/>
          </a:prstGeom>
          <a:ln>
            <a:noFill/>
            <a:prstDash/>
          </a:ln>
        </p:spPr>
      </p:pic>
    </p:spTree>
    <p:extLst>
      <p:ext uri="{BB962C8B-B14F-4D97-AF65-F5344CB8AC3E}">
        <p14:creationId xmlns:p14="http://schemas.microsoft.com/office/powerpoint/2010/main" val="22454729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pic>
        <p:nvPicPr>
          <p:cNvPr id="587" name="Google Shape;587;p56"/>
          <p:cNvPicPr preferRelativeResize="0"/>
          <p:nvPr/>
        </p:nvPicPr>
        <p:blipFill rotWithShape="1">
          <a:blip r:embed="rId3">
            <a:alphaModFix/>
          </a:blip>
          <a:srcRect l="-6100" b="30055"/>
          <a:stretch/>
        </p:blipFill>
        <p:spPr>
          <a:xfrm>
            <a:off x="3121150" y="4656746"/>
            <a:ext cx="3212008" cy="491625"/>
          </a:xfrm>
          <a:prstGeom prst="rect">
            <a:avLst/>
          </a:prstGeom>
          <a:noFill/>
          <a:ln>
            <a:noFill/>
          </a:ln>
        </p:spPr>
      </p:pic>
      <p:sp>
        <p:nvSpPr>
          <p:cNvPr id="2" name="Titre 4">
            <a:extLst>
              <a:ext uri="{FF2B5EF4-FFF2-40B4-BE49-F238E27FC236}">
                <a16:creationId xmlns:a16="http://schemas.microsoft.com/office/drawing/2014/main" id="{0CD81D4A-52BF-F3E1-37F9-FD4A071E36F2}"/>
              </a:ext>
            </a:extLst>
          </p:cNvPr>
          <p:cNvSpPr>
            <a:spLocks noGrp="1"/>
          </p:cNvSpPr>
          <p:nvPr>
            <p:ph type="title"/>
          </p:nvPr>
        </p:nvSpPr>
        <p:spPr>
          <a:xfrm>
            <a:off x="720000" y="402911"/>
            <a:ext cx="6457314" cy="613882"/>
          </a:xfrm>
          <a:ln>
            <a:noFill/>
          </a:ln>
        </p:spPr>
        <p:txBody>
          <a:bodyPr/>
          <a:lstStyle/>
          <a:p>
            <a:r>
              <a:rPr lang="fr-FR" sz="2800" dirty="0">
                <a:solidFill>
                  <a:schemeClr val="dk1"/>
                </a:solidFill>
              </a:rPr>
              <a:t>Conception</a:t>
            </a:r>
          </a:p>
        </p:txBody>
      </p:sp>
      <p:pic>
        <p:nvPicPr>
          <p:cNvPr id="3" name="Picture 2" descr="FreeCAD — Wikipédia">
            <a:extLst>
              <a:ext uri="{FF2B5EF4-FFF2-40B4-BE49-F238E27FC236}">
                <a16:creationId xmlns:a16="http://schemas.microsoft.com/office/drawing/2014/main" id="{D281E1B7-18AA-E032-460F-5E2F778AE5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1150" y="399063"/>
            <a:ext cx="486456" cy="48645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au 4">
            <a:extLst>
              <a:ext uri="{FF2B5EF4-FFF2-40B4-BE49-F238E27FC236}">
                <a16:creationId xmlns:a16="http://schemas.microsoft.com/office/drawing/2014/main" id="{0FBD8A0D-E6DD-9FC8-C229-5EAB4A0D1A3C}"/>
              </a:ext>
            </a:extLst>
          </p:cNvPr>
          <p:cNvGraphicFramePr>
            <a:graphicFrameLocks noGrp="1"/>
          </p:cNvGraphicFramePr>
          <p:nvPr>
            <p:extLst>
              <p:ext uri="{D42A27DB-BD31-4B8C-83A1-F6EECF244321}">
                <p14:modId xmlns:p14="http://schemas.microsoft.com/office/powerpoint/2010/main" val="3816361550"/>
              </p:ext>
            </p:extLst>
          </p:nvPr>
        </p:nvGraphicFramePr>
        <p:xfrm>
          <a:off x="302216" y="1374176"/>
          <a:ext cx="8539567" cy="3151296"/>
        </p:xfrm>
        <a:graphic>
          <a:graphicData uri="http://schemas.openxmlformats.org/drawingml/2006/table">
            <a:tbl>
              <a:tblPr firstRow="1" bandRow="1">
                <a:tableStyleId>{F3177631-A494-45F7-9D3C-97F02799C441}</a:tableStyleId>
              </a:tblPr>
              <a:tblGrid>
                <a:gridCol w="592420">
                  <a:extLst>
                    <a:ext uri="{9D8B030D-6E8A-4147-A177-3AD203B41FA5}">
                      <a16:colId xmlns:a16="http://schemas.microsoft.com/office/drawing/2014/main" val="1325106886"/>
                    </a:ext>
                  </a:extLst>
                </a:gridCol>
                <a:gridCol w="3150422">
                  <a:extLst>
                    <a:ext uri="{9D8B030D-6E8A-4147-A177-3AD203B41FA5}">
                      <a16:colId xmlns:a16="http://schemas.microsoft.com/office/drawing/2014/main" val="1230779987"/>
                    </a:ext>
                  </a:extLst>
                </a:gridCol>
                <a:gridCol w="4796725">
                  <a:extLst>
                    <a:ext uri="{9D8B030D-6E8A-4147-A177-3AD203B41FA5}">
                      <a16:colId xmlns:a16="http://schemas.microsoft.com/office/drawing/2014/main" val="3211769322"/>
                    </a:ext>
                  </a:extLst>
                </a:gridCol>
              </a:tblGrid>
              <a:tr h="1575648">
                <a:tc>
                  <a:txBody>
                    <a:bodyPr/>
                    <a:lstStyle/>
                    <a:p>
                      <a:r>
                        <a:rPr lang="fr-FR" dirty="0"/>
                        <a:t>7</a:t>
                      </a:r>
                    </a:p>
                  </a:txBody>
                  <a:tcPr/>
                </a:tc>
                <a:tc>
                  <a:txBody>
                    <a:bodyPr/>
                    <a:lstStyle/>
                    <a:p>
                      <a:endParaRPr lang="fr-FR" dirty="0"/>
                    </a:p>
                  </a:txBody>
                  <a:tcPr/>
                </a:tc>
                <a:tc>
                  <a:txBody>
                    <a:bodyPr/>
                    <a:lstStyle/>
                    <a:p>
                      <a:pPr marL="0" indent="0">
                        <a:buFontTx/>
                        <a:buNone/>
                      </a:pPr>
                      <a:r>
                        <a:rPr lang="fr-FR" sz="1100" b="0" i="0" u="none" strike="noStrike" cap="none" dirty="0">
                          <a:solidFill>
                            <a:srgbClr val="000000"/>
                          </a:solidFill>
                          <a:effectLst/>
                          <a:latin typeface="Arial"/>
                          <a:ea typeface="Arial"/>
                          <a:cs typeface="Arial"/>
                          <a:sym typeface="Arial"/>
                        </a:rPr>
                        <a:t>- Augmenter la largeur d'ouverture laissant passer les tuyaux</a:t>
                      </a:r>
                      <a:endParaRPr lang="fr-FR" sz="800" kern="150" dirty="0">
                        <a:effectLst/>
                        <a:latin typeface="+mn-lt"/>
                        <a:ea typeface="NSimSun" panose="02010609030101010101" pitchFamily="49" charset="-122"/>
                        <a:cs typeface="Arial" panose="020B0604020202020204" pitchFamily="34" charset="0"/>
                      </a:endParaRPr>
                    </a:p>
                  </a:txBody>
                  <a:tcPr marL="17780" marR="17780" marT="17780" marB="17780" anchor="ctr"/>
                </a:tc>
                <a:extLst>
                  <a:ext uri="{0D108BD9-81ED-4DB2-BD59-A6C34878D82A}">
                    <a16:rowId xmlns:a16="http://schemas.microsoft.com/office/drawing/2014/main" val="239089391"/>
                  </a:ext>
                </a:extLst>
              </a:tr>
              <a:tr h="1575648">
                <a:tc>
                  <a:txBody>
                    <a:bodyPr/>
                    <a:lstStyle/>
                    <a:p>
                      <a:r>
                        <a:rPr lang="fr-FR" dirty="0"/>
                        <a:t>8</a:t>
                      </a:r>
                    </a:p>
                  </a:txBody>
                  <a:tcPr/>
                </a:tc>
                <a:tc>
                  <a:txBody>
                    <a:bodyPr/>
                    <a:lstStyle/>
                    <a:p>
                      <a:endParaRPr lang="fr-FR" sz="1100" b="0" i="0" u="none" strike="noStrike" cap="none" dirty="0">
                        <a:solidFill>
                          <a:srgbClr val="000000"/>
                        </a:solidFill>
                        <a:effectLst/>
                        <a:latin typeface="Arial"/>
                        <a:cs typeface="Arial"/>
                        <a:sym typeface="Arial"/>
                      </a:endParaRPr>
                    </a:p>
                  </a:txBody>
                  <a:tcPr/>
                </a:tc>
                <a:tc>
                  <a:txBody>
                    <a:bodyPr/>
                    <a:lstStyle/>
                    <a:p>
                      <a:r>
                        <a:rPr lang="fr-FR" sz="1100" b="0" i="0" u="none" strike="noStrike" cap="none" dirty="0">
                          <a:solidFill>
                            <a:srgbClr val="000000"/>
                          </a:solidFill>
                          <a:effectLst/>
                          <a:latin typeface="Arial"/>
                          <a:ea typeface="NSimSun" panose="02010609030101010101" pitchFamily="49" charset="-122"/>
                          <a:cs typeface="Arial"/>
                          <a:sym typeface="Arial"/>
                        </a:rPr>
                        <a:t>- Pièce validée</a:t>
                      </a:r>
                    </a:p>
                  </a:txBody>
                  <a:tcPr marL="17780" marR="17780" marT="17780" marB="17780" anchor="ctr"/>
                </a:tc>
                <a:extLst>
                  <a:ext uri="{0D108BD9-81ED-4DB2-BD59-A6C34878D82A}">
                    <a16:rowId xmlns:a16="http://schemas.microsoft.com/office/drawing/2014/main" val="1649710147"/>
                  </a:ext>
                </a:extLst>
              </a:tr>
            </a:tbl>
          </a:graphicData>
        </a:graphic>
      </p:graphicFrame>
      <p:pic>
        <p:nvPicPr>
          <p:cNvPr id="7" name="Image7">
            <a:extLst>
              <a:ext uri="{FF2B5EF4-FFF2-40B4-BE49-F238E27FC236}">
                <a16:creationId xmlns:a16="http://schemas.microsoft.com/office/drawing/2014/main" id="{EF6A4DC4-9342-653C-9531-9BE5061159BC}"/>
              </a:ext>
            </a:extLst>
          </p:cNvPr>
          <p:cNvPicPr/>
          <p:nvPr/>
        </p:nvPicPr>
        <p:blipFill>
          <a:blip r:embed="rId5">
            <a:lum/>
            <a:alphaModFix/>
          </a:blip>
          <a:srcRect/>
          <a:stretch>
            <a:fillRect/>
          </a:stretch>
        </p:blipFill>
        <p:spPr>
          <a:xfrm>
            <a:off x="1216778" y="1374176"/>
            <a:ext cx="2390828" cy="1555004"/>
          </a:xfrm>
          <a:prstGeom prst="rect">
            <a:avLst/>
          </a:prstGeom>
          <a:ln>
            <a:noFill/>
            <a:prstDash/>
          </a:ln>
        </p:spPr>
      </p:pic>
      <p:pic>
        <p:nvPicPr>
          <p:cNvPr id="8" name="Image8">
            <a:extLst>
              <a:ext uri="{FF2B5EF4-FFF2-40B4-BE49-F238E27FC236}">
                <a16:creationId xmlns:a16="http://schemas.microsoft.com/office/drawing/2014/main" id="{AE17106D-5DFA-581E-45A7-FF40D05C99D7}"/>
              </a:ext>
            </a:extLst>
          </p:cNvPr>
          <p:cNvPicPr/>
          <p:nvPr/>
        </p:nvPicPr>
        <p:blipFill>
          <a:blip r:embed="rId6">
            <a:lum/>
            <a:alphaModFix/>
          </a:blip>
          <a:srcRect/>
          <a:stretch>
            <a:fillRect/>
          </a:stretch>
        </p:blipFill>
        <p:spPr>
          <a:xfrm>
            <a:off x="1547824" y="2970468"/>
            <a:ext cx="1816554" cy="1555004"/>
          </a:xfrm>
          <a:prstGeom prst="rect">
            <a:avLst/>
          </a:prstGeom>
          <a:ln>
            <a:noFill/>
            <a:prstDash/>
          </a:ln>
        </p:spPr>
      </p:pic>
    </p:spTree>
    <p:extLst>
      <p:ext uri="{BB962C8B-B14F-4D97-AF65-F5344CB8AC3E}">
        <p14:creationId xmlns:p14="http://schemas.microsoft.com/office/powerpoint/2010/main" val="10794992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810" name="Google Shape;810;p67"/>
          <p:cNvSpPr txBox="1">
            <a:spLocks noGrp="1"/>
          </p:cNvSpPr>
          <p:nvPr>
            <p:ph type="title"/>
          </p:nvPr>
        </p:nvSpPr>
        <p:spPr>
          <a:xfrm>
            <a:off x="3084778" y="1176925"/>
            <a:ext cx="4256400" cy="1526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de" sz="4400" dirty="0"/>
              <a:t>Mise en plan</a:t>
            </a:r>
            <a:endParaRPr sz="4400" dirty="0"/>
          </a:p>
        </p:txBody>
      </p:sp>
      <p:sp>
        <p:nvSpPr>
          <p:cNvPr id="812" name="Google Shape;812;p67"/>
          <p:cNvSpPr txBox="1">
            <a:spLocks noGrp="1"/>
          </p:cNvSpPr>
          <p:nvPr>
            <p:ph type="title" idx="2"/>
          </p:nvPr>
        </p:nvSpPr>
        <p:spPr>
          <a:xfrm>
            <a:off x="827527" y="1787125"/>
            <a:ext cx="1995000" cy="915900"/>
          </a:xfrm>
          <a:prstGeom prst="rect">
            <a:avLst/>
          </a:prstGeom>
        </p:spPr>
        <p:txBody>
          <a:bodyPr spcFirstLastPara="1" wrap="square" lIns="91425" tIns="91425" rIns="91425" bIns="0" anchor="ctr" anchorCtr="0">
            <a:noAutofit/>
          </a:bodyPr>
          <a:lstStyle/>
          <a:p>
            <a:pPr marL="0" lvl="0" indent="0" algn="ctr" rtl="0">
              <a:spcBef>
                <a:spcPts val="0"/>
              </a:spcBef>
              <a:spcAft>
                <a:spcPts val="0"/>
              </a:spcAft>
              <a:buNone/>
            </a:pPr>
            <a:r>
              <a:rPr lang="de" dirty="0"/>
              <a:t>04</a:t>
            </a:r>
            <a:endParaRPr dirty="0"/>
          </a:p>
        </p:txBody>
      </p:sp>
      <p:sp>
        <p:nvSpPr>
          <p:cNvPr id="4" name="ZoneTexte 3">
            <a:extLst>
              <a:ext uri="{FF2B5EF4-FFF2-40B4-BE49-F238E27FC236}">
                <a16:creationId xmlns:a16="http://schemas.microsoft.com/office/drawing/2014/main" id="{02E5B0BA-CAAE-D3D5-05A9-D443702FBF86}"/>
              </a:ext>
            </a:extLst>
          </p:cNvPr>
          <p:cNvSpPr txBox="1"/>
          <p:nvPr/>
        </p:nvSpPr>
        <p:spPr>
          <a:xfrm>
            <a:off x="4285896" y="3476785"/>
            <a:ext cx="4672124" cy="307777"/>
          </a:xfrm>
          <a:prstGeom prst="rect">
            <a:avLst/>
          </a:prstGeom>
          <a:noFill/>
        </p:spPr>
        <p:txBody>
          <a:bodyPr wrap="square" rtlCol="0">
            <a:spAutoFit/>
          </a:bodyPr>
          <a:lstStyle/>
          <a:p>
            <a:r>
              <a:rPr lang="fr-FR" dirty="0">
                <a:solidFill>
                  <a:schemeClr val="tx2">
                    <a:lumMod val="50000"/>
                  </a:schemeClr>
                </a:solidFill>
              </a:rPr>
              <a:t>Mise en plan / Côtes</a:t>
            </a:r>
          </a:p>
        </p:txBody>
      </p:sp>
    </p:spTree>
    <p:extLst>
      <p:ext uri="{BB962C8B-B14F-4D97-AF65-F5344CB8AC3E}">
        <p14:creationId xmlns:p14="http://schemas.microsoft.com/office/powerpoint/2010/main" val="4117209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pic>
        <p:nvPicPr>
          <p:cNvPr id="651" name="Google Shape;651;p60"/>
          <p:cNvPicPr preferRelativeResize="0"/>
          <p:nvPr/>
        </p:nvPicPr>
        <p:blipFill>
          <a:blip r:embed="rId3">
            <a:alphaModFix/>
          </a:blip>
          <a:stretch>
            <a:fillRect/>
          </a:stretch>
        </p:blipFill>
        <p:spPr>
          <a:xfrm>
            <a:off x="3465525" y="3996638"/>
            <a:ext cx="2881150" cy="866485"/>
          </a:xfrm>
          <a:prstGeom prst="rect">
            <a:avLst/>
          </a:prstGeom>
          <a:noFill/>
          <a:ln>
            <a:noFill/>
          </a:ln>
        </p:spPr>
      </p:pic>
      <p:sp>
        <p:nvSpPr>
          <p:cNvPr id="652" name="Google Shape;652;p60"/>
          <p:cNvSpPr/>
          <p:nvPr/>
        </p:nvSpPr>
        <p:spPr>
          <a:xfrm>
            <a:off x="2915075" y="4032800"/>
            <a:ext cx="4692750" cy="233100"/>
          </a:xfrm>
          <a:custGeom>
            <a:avLst/>
            <a:gdLst/>
            <a:ahLst/>
            <a:cxnLst/>
            <a:rect l="l" t="t" r="r" b="b"/>
            <a:pathLst>
              <a:path w="187710" h="9324" extrusionOk="0">
                <a:moveTo>
                  <a:pt x="0" y="6515"/>
                </a:moveTo>
                <a:lnTo>
                  <a:pt x="75039" y="6515"/>
                </a:lnTo>
                <a:lnTo>
                  <a:pt x="80880" y="0"/>
                </a:lnTo>
                <a:lnTo>
                  <a:pt x="178386" y="0"/>
                </a:lnTo>
                <a:lnTo>
                  <a:pt x="187710" y="9324"/>
                </a:lnTo>
              </a:path>
            </a:pathLst>
          </a:custGeom>
          <a:noFill/>
          <a:ln w="9525" cap="flat" cmpd="sng">
            <a:solidFill>
              <a:schemeClr val="dk2"/>
            </a:solidFill>
            <a:prstDash val="solid"/>
            <a:round/>
            <a:headEnd type="none" w="med" len="med"/>
            <a:tailEnd type="oval" w="med" len="med"/>
          </a:ln>
        </p:spPr>
        <p:txBody>
          <a:bodyPr/>
          <a:lstStyle/>
          <a:p>
            <a:endParaRPr lang="fr-FR" dirty="0"/>
          </a:p>
        </p:txBody>
      </p:sp>
      <p:pic>
        <p:nvPicPr>
          <p:cNvPr id="7" name="Image 6">
            <a:extLst>
              <a:ext uri="{FF2B5EF4-FFF2-40B4-BE49-F238E27FC236}">
                <a16:creationId xmlns:a16="http://schemas.microsoft.com/office/drawing/2014/main" id="{F5B8DB7E-761D-5B60-1096-A0F0A25972B9}"/>
              </a:ext>
            </a:extLst>
          </p:cNvPr>
          <p:cNvPicPr>
            <a:picLocks noChangeAspect="1"/>
          </p:cNvPicPr>
          <p:nvPr/>
        </p:nvPicPr>
        <p:blipFill>
          <a:blip r:embed="rId4"/>
          <a:stretch>
            <a:fillRect/>
          </a:stretch>
        </p:blipFill>
        <p:spPr>
          <a:xfrm>
            <a:off x="1026228" y="215347"/>
            <a:ext cx="6682336" cy="4712806"/>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pic>
        <p:nvPicPr>
          <p:cNvPr id="651" name="Google Shape;651;p60"/>
          <p:cNvPicPr preferRelativeResize="0"/>
          <p:nvPr/>
        </p:nvPicPr>
        <p:blipFill>
          <a:blip r:embed="rId3">
            <a:alphaModFix/>
          </a:blip>
          <a:stretch>
            <a:fillRect/>
          </a:stretch>
        </p:blipFill>
        <p:spPr>
          <a:xfrm>
            <a:off x="3465525" y="3996638"/>
            <a:ext cx="2881150" cy="866485"/>
          </a:xfrm>
          <a:prstGeom prst="rect">
            <a:avLst/>
          </a:prstGeom>
          <a:noFill/>
          <a:ln>
            <a:noFill/>
          </a:ln>
        </p:spPr>
      </p:pic>
      <p:sp>
        <p:nvSpPr>
          <p:cNvPr id="652" name="Google Shape;652;p60"/>
          <p:cNvSpPr/>
          <p:nvPr/>
        </p:nvSpPr>
        <p:spPr>
          <a:xfrm>
            <a:off x="2915075" y="4032800"/>
            <a:ext cx="4692750" cy="233100"/>
          </a:xfrm>
          <a:custGeom>
            <a:avLst/>
            <a:gdLst/>
            <a:ahLst/>
            <a:cxnLst/>
            <a:rect l="l" t="t" r="r" b="b"/>
            <a:pathLst>
              <a:path w="187710" h="9324" extrusionOk="0">
                <a:moveTo>
                  <a:pt x="0" y="6515"/>
                </a:moveTo>
                <a:lnTo>
                  <a:pt x="75039" y="6515"/>
                </a:lnTo>
                <a:lnTo>
                  <a:pt x="80880" y="0"/>
                </a:lnTo>
                <a:lnTo>
                  <a:pt x="178386" y="0"/>
                </a:lnTo>
                <a:lnTo>
                  <a:pt x="187710" y="9324"/>
                </a:lnTo>
              </a:path>
            </a:pathLst>
          </a:custGeom>
          <a:noFill/>
          <a:ln w="9525" cap="flat" cmpd="sng">
            <a:solidFill>
              <a:schemeClr val="dk2"/>
            </a:solidFill>
            <a:prstDash val="solid"/>
            <a:round/>
            <a:headEnd type="none" w="med" len="med"/>
            <a:tailEnd type="oval" w="med" len="med"/>
          </a:ln>
        </p:spPr>
        <p:txBody>
          <a:bodyPr/>
          <a:lstStyle/>
          <a:p>
            <a:endParaRPr lang="fr-FR" dirty="0"/>
          </a:p>
        </p:txBody>
      </p:sp>
      <p:pic>
        <p:nvPicPr>
          <p:cNvPr id="3" name="Image 2">
            <a:extLst>
              <a:ext uri="{FF2B5EF4-FFF2-40B4-BE49-F238E27FC236}">
                <a16:creationId xmlns:a16="http://schemas.microsoft.com/office/drawing/2014/main" id="{4865F2A3-5771-D85C-91F9-5F1096C5A686}"/>
              </a:ext>
            </a:extLst>
          </p:cNvPr>
          <p:cNvPicPr>
            <a:picLocks noChangeAspect="1"/>
          </p:cNvPicPr>
          <p:nvPr/>
        </p:nvPicPr>
        <p:blipFill>
          <a:blip r:embed="rId4"/>
          <a:stretch>
            <a:fillRect/>
          </a:stretch>
        </p:blipFill>
        <p:spPr>
          <a:xfrm>
            <a:off x="1064988" y="168809"/>
            <a:ext cx="6767753" cy="4805882"/>
          </a:xfrm>
          <a:prstGeom prst="rect">
            <a:avLst/>
          </a:prstGeom>
        </p:spPr>
      </p:pic>
    </p:spTree>
    <p:extLst>
      <p:ext uri="{BB962C8B-B14F-4D97-AF65-F5344CB8AC3E}">
        <p14:creationId xmlns:p14="http://schemas.microsoft.com/office/powerpoint/2010/main" val="15711663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pic>
        <p:nvPicPr>
          <p:cNvPr id="651" name="Google Shape;651;p60"/>
          <p:cNvPicPr preferRelativeResize="0"/>
          <p:nvPr/>
        </p:nvPicPr>
        <p:blipFill>
          <a:blip r:embed="rId3">
            <a:alphaModFix/>
          </a:blip>
          <a:stretch>
            <a:fillRect/>
          </a:stretch>
        </p:blipFill>
        <p:spPr>
          <a:xfrm>
            <a:off x="3465525" y="3996638"/>
            <a:ext cx="2881150" cy="866485"/>
          </a:xfrm>
          <a:prstGeom prst="rect">
            <a:avLst/>
          </a:prstGeom>
          <a:noFill/>
          <a:ln>
            <a:noFill/>
          </a:ln>
        </p:spPr>
      </p:pic>
      <p:sp>
        <p:nvSpPr>
          <p:cNvPr id="652" name="Google Shape;652;p60"/>
          <p:cNvSpPr/>
          <p:nvPr/>
        </p:nvSpPr>
        <p:spPr>
          <a:xfrm>
            <a:off x="2915075" y="4032800"/>
            <a:ext cx="4692750" cy="233100"/>
          </a:xfrm>
          <a:custGeom>
            <a:avLst/>
            <a:gdLst/>
            <a:ahLst/>
            <a:cxnLst/>
            <a:rect l="l" t="t" r="r" b="b"/>
            <a:pathLst>
              <a:path w="187710" h="9324" extrusionOk="0">
                <a:moveTo>
                  <a:pt x="0" y="6515"/>
                </a:moveTo>
                <a:lnTo>
                  <a:pt x="75039" y="6515"/>
                </a:lnTo>
                <a:lnTo>
                  <a:pt x="80880" y="0"/>
                </a:lnTo>
                <a:lnTo>
                  <a:pt x="178386" y="0"/>
                </a:lnTo>
                <a:lnTo>
                  <a:pt x="187710" y="9324"/>
                </a:lnTo>
              </a:path>
            </a:pathLst>
          </a:custGeom>
          <a:noFill/>
          <a:ln w="9525" cap="flat" cmpd="sng">
            <a:solidFill>
              <a:schemeClr val="dk2"/>
            </a:solidFill>
            <a:prstDash val="solid"/>
            <a:round/>
            <a:headEnd type="none" w="med" len="med"/>
            <a:tailEnd type="oval" w="med" len="med"/>
          </a:ln>
        </p:spPr>
        <p:txBody>
          <a:bodyPr/>
          <a:lstStyle/>
          <a:p>
            <a:endParaRPr lang="fr-FR" dirty="0"/>
          </a:p>
        </p:txBody>
      </p:sp>
      <p:pic>
        <p:nvPicPr>
          <p:cNvPr id="3" name="Image 2">
            <a:extLst>
              <a:ext uri="{FF2B5EF4-FFF2-40B4-BE49-F238E27FC236}">
                <a16:creationId xmlns:a16="http://schemas.microsoft.com/office/drawing/2014/main" id="{89303A4D-4FAC-2FDA-E216-F3806FF5A4B9}"/>
              </a:ext>
            </a:extLst>
          </p:cNvPr>
          <p:cNvPicPr>
            <a:picLocks noChangeAspect="1"/>
          </p:cNvPicPr>
          <p:nvPr/>
        </p:nvPicPr>
        <p:blipFill>
          <a:blip r:embed="rId4"/>
          <a:stretch>
            <a:fillRect/>
          </a:stretch>
        </p:blipFill>
        <p:spPr>
          <a:xfrm>
            <a:off x="1031556" y="192321"/>
            <a:ext cx="6709847" cy="4765676"/>
          </a:xfrm>
          <a:prstGeom prst="rect">
            <a:avLst/>
          </a:prstGeom>
        </p:spPr>
      </p:pic>
    </p:spTree>
    <p:extLst>
      <p:ext uri="{BB962C8B-B14F-4D97-AF65-F5344CB8AC3E}">
        <p14:creationId xmlns:p14="http://schemas.microsoft.com/office/powerpoint/2010/main" val="3879356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44"/>
          <p:cNvSpPr txBox="1">
            <a:spLocks noGrp="1"/>
          </p:cNvSpPr>
          <p:nvPr>
            <p:ph type="title"/>
          </p:nvPr>
        </p:nvSpPr>
        <p:spPr>
          <a:xfrm>
            <a:off x="1972887" y="2267527"/>
            <a:ext cx="5067600" cy="958849"/>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de" sz="4400" dirty="0"/>
              <a:t>Contrôles</a:t>
            </a:r>
            <a:endParaRPr sz="4400" dirty="0"/>
          </a:p>
        </p:txBody>
      </p:sp>
      <p:sp>
        <p:nvSpPr>
          <p:cNvPr id="440" name="Google Shape;440;p44"/>
          <p:cNvSpPr txBox="1">
            <a:spLocks noGrp="1"/>
          </p:cNvSpPr>
          <p:nvPr>
            <p:ph type="title" idx="2"/>
          </p:nvPr>
        </p:nvSpPr>
        <p:spPr>
          <a:xfrm>
            <a:off x="2042402" y="1001225"/>
            <a:ext cx="1995000" cy="915900"/>
          </a:xfrm>
          <a:prstGeom prst="rect">
            <a:avLst/>
          </a:prstGeom>
        </p:spPr>
        <p:txBody>
          <a:bodyPr spcFirstLastPara="1" wrap="square" lIns="91425" tIns="91425" rIns="91425" bIns="0" anchor="ctr" anchorCtr="0">
            <a:noAutofit/>
          </a:bodyPr>
          <a:lstStyle/>
          <a:p>
            <a:pPr marL="0" lvl="0" indent="0" algn="ctr" rtl="0">
              <a:spcBef>
                <a:spcPts val="0"/>
              </a:spcBef>
              <a:spcAft>
                <a:spcPts val="0"/>
              </a:spcAft>
              <a:buNone/>
            </a:pPr>
            <a:r>
              <a:rPr lang="de" dirty="0"/>
              <a:t>05</a:t>
            </a:r>
            <a:endParaRPr dirty="0"/>
          </a:p>
        </p:txBody>
      </p:sp>
      <p:pic>
        <p:nvPicPr>
          <p:cNvPr id="442" name="Google Shape;442;p44"/>
          <p:cNvPicPr preferRelativeResize="0"/>
          <p:nvPr/>
        </p:nvPicPr>
        <p:blipFill rotWithShape="1">
          <a:blip r:embed="rId3">
            <a:alphaModFix/>
          </a:blip>
          <a:srcRect t="19097" r="5042" b="2954"/>
          <a:stretch/>
        </p:blipFill>
        <p:spPr>
          <a:xfrm flipH="1">
            <a:off x="4037402" y="958276"/>
            <a:ext cx="3716124" cy="958849"/>
          </a:xfrm>
          <a:prstGeom prst="rect">
            <a:avLst/>
          </a:prstGeom>
          <a:noFill/>
          <a:ln>
            <a:noFill/>
          </a:ln>
        </p:spPr>
      </p:pic>
      <p:grpSp>
        <p:nvGrpSpPr>
          <p:cNvPr id="443" name="Google Shape;443;p44"/>
          <p:cNvGrpSpPr/>
          <p:nvPr/>
        </p:nvGrpSpPr>
        <p:grpSpPr>
          <a:xfrm>
            <a:off x="8400" y="69700"/>
            <a:ext cx="9135601" cy="5004101"/>
            <a:chOff x="8400" y="69700"/>
            <a:chExt cx="9135601" cy="5004101"/>
          </a:xfrm>
        </p:grpSpPr>
        <p:pic>
          <p:nvPicPr>
            <p:cNvPr id="444" name="Google Shape;444;p44"/>
            <p:cNvPicPr preferRelativeResize="0"/>
            <p:nvPr/>
          </p:nvPicPr>
          <p:blipFill rotWithShape="1">
            <a:blip r:embed="rId4">
              <a:alphaModFix/>
            </a:blip>
            <a:srcRect t="1400" r="83035" b="-1399"/>
            <a:stretch/>
          </p:blipFill>
          <p:spPr>
            <a:xfrm>
              <a:off x="8010525" y="69700"/>
              <a:ext cx="1133476" cy="5004101"/>
            </a:xfrm>
            <a:prstGeom prst="rect">
              <a:avLst/>
            </a:prstGeom>
            <a:noFill/>
            <a:ln>
              <a:noFill/>
            </a:ln>
          </p:spPr>
        </p:pic>
        <p:pic>
          <p:nvPicPr>
            <p:cNvPr id="445" name="Google Shape;445;p44"/>
            <p:cNvPicPr preferRelativeResize="0"/>
            <p:nvPr/>
          </p:nvPicPr>
          <p:blipFill rotWithShape="1">
            <a:blip r:embed="rId4">
              <a:alphaModFix/>
            </a:blip>
            <a:srcRect t="1400" r="83035" b="-1399"/>
            <a:stretch/>
          </p:blipFill>
          <p:spPr>
            <a:xfrm rot="10800000">
              <a:off x="8400" y="69700"/>
              <a:ext cx="1133476" cy="5004101"/>
            </a:xfrm>
            <a:prstGeom prst="rect">
              <a:avLst/>
            </a:prstGeom>
            <a:noFill/>
            <a:ln>
              <a:noFill/>
            </a:ln>
          </p:spPr>
        </p:pic>
      </p:grpSp>
      <p:sp>
        <p:nvSpPr>
          <p:cNvPr id="2" name="ZoneTexte 1">
            <a:extLst>
              <a:ext uri="{FF2B5EF4-FFF2-40B4-BE49-F238E27FC236}">
                <a16:creationId xmlns:a16="http://schemas.microsoft.com/office/drawing/2014/main" id="{03F62335-DEA3-EFA6-9179-CBB4B156D53A}"/>
              </a:ext>
            </a:extLst>
          </p:cNvPr>
          <p:cNvSpPr txBox="1"/>
          <p:nvPr/>
        </p:nvSpPr>
        <p:spPr>
          <a:xfrm>
            <a:off x="5277689" y="3651470"/>
            <a:ext cx="4082239" cy="307777"/>
          </a:xfrm>
          <a:prstGeom prst="rect">
            <a:avLst/>
          </a:prstGeom>
          <a:noFill/>
        </p:spPr>
        <p:txBody>
          <a:bodyPr wrap="square" rtlCol="0">
            <a:spAutoFit/>
          </a:bodyPr>
          <a:lstStyle/>
          <a:p>
            <a:r>
              <a:rPr lang="fr-FR" dirty="0">
                <a:solidFill>
                  <a:schemeClr val="tx2">
                    <a:lumMod val="50000"/>
                  </a:schemeClr>
                </a:solidFill>
              </a:rPr>
              <a:t>Dimensionnel / Etat de surface</a:t>
            </a:r>
          </a:p>
        </p:txBody>
      </p:sp>
    </p:spTree>
    <p:extLst>
      <p:ext uri="{BB962C8B-B14F-4D97-AF65-F5344CB8AC3E}">
        <p14:creationId xmlns:p14="http://schemas.microsoft.com/office/powerpoint/2010/main" val="40228874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29" name="Google Shape;729;p6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 dirty="0"/>
              <a:t>Contrôle dimensionnel</a:t>
            </a:r>
            <a:endParaRPr dirty="0"/>
          </a:p>
        </p:txBody>
      </p:sp>
      <p:pic>
        <p:nvPicPr>
          <p:cNvPr id="9" name="Image 8">
            <a:extLst>
              <a:ext uri="{FF2B5EF4-FFF2-40B4-BE49-F238E27FC236}">
                <a16:creationId xmlns:a16="http://schemas.microsoft.com/office/drawing/2014/main" id="{1D9BB4DB-B261-4ED9-22CC-7F1FCD9A7549}"/>
              </a:ext>
            </a:extLst>
          </p:cNvPr>
          <p:cNvPicPr>
            <a:picLocks noChangeAspect="1"/>
          </p:cNvPicPr>
          <p:nvPr/>
        </p:nvPicPr>
        <p:blipFill>
          <a:blip r:embed="rId3"/>
          <a:stretch>
            <a:fillRect/>
          </a:stretch>
        </p:blipFill>
        <p:spPr>
          <a:xfrm>
            <a:off x="515317" y="2672489"/>
            <a:ext cx="8113363" cy="1215942"/>
          </a:xfrm>
          <a:prstGeom prst="rect">
            <a:avLst/>
          </a:prstGeom>
        </p:spPr>
      </p:pic>
      <p:sp>
        <p:nvSpPr>
          <p:cNvPr id="10" name="ZoneTexte 9">
            <a:extLst>
              <a:ext uri="{FF2B5EF4-FFF2-40B4-BE49-F238E27FC236}">
                <a16:creationId xmlns:a16="http://schemas.microsoft.com/office/drawing/2014/main" id="{813B31B7-C960-36B6-303A-E83A1A54542A}"/>
              </a:ext>
            </a:extLst>
          </p:cNvPr>
          <p:cNvSpPr txBox="1"/>
          <p:nvPr/>
        </p:nvSpPr>
        <p:spPr>
          <a:xfrm>
            <a:off x="778918" y="1317684"/>
            <a:ext cx="7586162" cy="954107"/>
          </a:xfrm>
          <a:prstGeom prst="rect">
            <a:avLst/>
          </a:prstGeom>
          <a:noFill/>
        </p:spPr>
        <p:txBody>
          <a:bodyPr wrap="square" rtlCol="0">
            <a:spAutoFit/>
          </a:bodyPr>
          <a:lstStyle/>
          <a:p>
            <a:pPr algn="just"/>
            <a:r>
              <a:rPr lang="fr-FR" dirty="0"/>
              <a:t>Le contrôle dimensionnel permet d’assurer la conformité d’une pièce après sa production. J’ai contrôlé mes différentes pièces à l’aide d’un pied à coulisse et les ai répertoriés dans le tableur suivant. Des modifications sur les pièces ont été réalisées, ainsi des changements de mesures sont apparus.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29" name="Google Shape;729;p6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 dirty="0"/>
              <a:t>Contrôle dimensionnel</a:t>
            </a:r>
            <a:endParaRPr dirty="0"/>
          </a:p>
        </p:txBody>
      </p:sp>
      <p:pic>
        <p:nvPicPr>
          <p:cNvPr id="6" name="Image 5">
            <a:extLst>
              <a:ext uri="{FF2B5EF4-FFF2-40B4-BE49-F238E27FC236}">
                <a16:creationId xmlns:a16="http://schemas.microsoft.com/office/drawing/2014/main" id="{A0ABB849-A7AE-7A89-3E2E-6E2AFCC3CA6D}"/>
              </a:ext>
            </a:extLst>
          </p:cNvPr>
          <p:cNvPicPr>
            <a:picLocks noChangeAspect="1"/>
          </p:cNvPicPr>
          <p:nvPr/>
        </p:nvPicPr>
        <p:blipFill>
          <a:blip r:embed="rId3"/>
          <a:stretch>
            <a:fillRect/>
          </a:stretch>
        </p:blipFill>
        <p:spPr>
          <a:xfrm>
            <a:off x="369179" y="1371600"/>
            <a:ext cx="8405642" cy="2888857"/>
          </a:xfrm>
          <a:prstGeom prst="rect">
            <a:avLst/>
          </a:prstGeom>
        </p:spPr>
      </p:pic>
    </p:spTree>
    <p:extLst>
      <p:ext uri="{BB962C8B-B14F-4D97-AF65-F5344CB8AC3E}">
        <p14:creationId xmlns:p14="http://schemas.microsoft.com/office/powerpoint/2010/main" val="12836840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44"/>
          <p:cNvSpPr txBox="1">
            <a:spLocks noGrp="1"/>
          </p:cNvSpPr>
          <p:nvPr>
            <p:ph type="title"/>
          </p:nvPr>
        </p:nvSpPr>
        <p:spPr>
          <a:xfrm>
            <a:off x="2038200" y="2121309"/>
            <a:ext cx="5067600" cy="1748559"/>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de" sz="4400" dirty="0"/>
              <a:t>Contexte du projet</a:t>
            </a:r>
            <a:endParaRPr sz="4400" dirty="0"/>
          </a:p>
        </p:txBody>
      </p:sp>
      <p:sp>
        <p:nvSpPr>
          <p:cNvPr id="440" name="Google Shape;440;p44"/>
          <p:cNvSpPr txBox="1">
            <a:spLocks noGrp="1"/>
          </p:cNvSpPr>
          <p:nvPr>
            <p:ph type="title" idx="2"/>
          </p:nvPr>
        </p:nvSpPr>
        <p:spPr>
          <a:xfrm>
            <a:off x="2042402" y="1001225"/>
            <a:ext cx="1995000" cy="915900"/>
          </a:xfrm>
          <a:prstGeom prst="rect">
            <a:avLst/>
          </a:prstGeom>
        </p:spPr>
        <p:txBody>
          <a:bodyPr spcFirstLastPara="1" wrap="square" lIns="91425" tIns="91425" rIns="91425" bIns="0" anchor="ctr" anchorCtr="0">
            <a:noAutofit/>
          </a:bodyPr>
          <a:lstStyle/>
          <a:p>
            <a:pPr marL="0" lvl="0" indent="0" algn="ctr" rtl="0">
              <a:spcBef>
                <a:spcPts val="0"/>
              </a:spcBef>
              <a:spcAft>
                <a:spcPts val="0"/>
              </a:spcAft>
              <a:buNone/>
            </a:pPr>
            <a:r>
              <a:rPr lang="de"/>
              <a:t>01</a:t>
            </a:r>
            <a:endParaRPr dirty="0"/>
          </a:p>
        </p:txBody>
      </p:sp>
      <p:pic>
        <p:nvPicPr>
          <p:cNvPr id="442" name="Google Shape;442;p44"/>
          <p:cNvPicPr preferRelativeResize="0"/>
          <p:nvPr/>
        </p:nvPicPr>
        <p:blipFill rotWithShape="1">
          <a:blip r:embed="rId3">
            <a:alphaModFix/>
          </a:blip>
          <a:srcRect t="19097" r="5042" b="2954"/>
          <a:stretch/>
        </p:blipFill>
        <p:spPr>
          <a:xfrm flipH="1">
            <a:off x="4037402" y="958276"/>
            <a:ext cx="3716124" cy="958849"/>
          </a:xfrm>
          <a:prstGeom prst="rect">
            <a:avLst/>
          </a:prstGeom>
          <a:noFill/>
          <a:ln>
            <a:noFill/>
          </a:ln>
        </p:spPr>
      </p:pic>
      <p:grpSp>
        <p:nvGrpSpPr>
          <p:cNvPr id="443" name="Google Shape;443;p44"/>
          <p:cNvGrpSpPr/>
          <p:nvPr/>
        </p:nvGrpSpPr>
        <p:grpSpPr>
          <a:xfrm>
            <a:off x="8400" y="69700"/>
            <a:ext cx="9135601" cy="5004101"/>
            <a:chOff x="8400" y="69700"/>
            <a:chExt cx="9135601" cy="5004101"/>
          </a:xfrm>
        </p:grpSpPr>
        <p:pic>
          <p:nvPicPr>
            <p:cNvPr id="444" name="Google Shape;444;p44"/>
            <p:cNvPicPr preferRelativeResize="0"/>
            <p:nvPr/>
          </p:nvPicPr>
          <p:blipFill rotWithShape="1">
            <a:blip r:embed="rId4">
              <a:alphaModFix/>
            </a:blip>
            <a:srcRect t="1400" r="83035" b="-1399"/>
            <a:stretch/>
          </p:blipFill>
          <p:spPr>
            <a:xfrm>
              <a:off x="8010525" y="69700"/>
              <a:ext cx="1133476" cy="5004101"/>
            </a:xfrm>
            <a:prstGeom prst="rect">
              <a:avLst/>
            </a:prstGeom>
            <a:noFill/>
            <a:ln>
              <a:noFill/>
            </a:ln>
          </p:spPr>
        </p:pic>
        <p:pic>
          <p:nvPicPr>
            <p:cNvPr id="445" name="Google Shape;445;p44"/>
            <p:cNvPicPr preferRelativeResize="0"/>
            <p:nvPr/>
          </p:nvPicPr>
          <p:blipFill rotWithShape="1">
            <a:blip r:embed="rId4">
              <a:alphaModFix/>
            </a:blip>
            <a:srcRect t="1400" r="83035" b="-1399"/>
            <a:stretch/>
          </p:blipFill>
          <p:spPr>
            <a:xfrm rot="10800000">
              <a:off x="8400" y="69700"/>
              <a:ext cx="1133476" cy="5004101"/>
            </a:xfrm>
            <a:prstGeom prst="rect">
              <a:avLst/>
            </a:prstGeom>
            <a:noFill/>
            <a:ln>
              <a:noFill/>
            </a:ln>
          </p:spPr>
        </p:pic>
      </p:grpSp>
      <p:sp>
        <p:nvSpPr>
          <p:cNvPr id="2" name="ZoneTexte 1">
            <a:extLst>
              <a:ext uri="{FF2B5EF4-FFF2-40B4-BE49-F238E27FC236}">
                <a16:creationId xmlns:a16="http://schemas.microsoft.com/office/drawing/2014/main" id="{03F62335-DEA3-EFA6-9179-CBB4B156D53A}"/>
              </a:ext>
            </a:extLst>
          </p:cNvPr>
          <p:cNvSpPr txBox="1"/>
          <p:nvPr/>
        </p:nvSpPr>
        <p:spPr>
          <a:xfrm>
            <a:off x="4294312" y="4074052"/>
            <a:ext cx="3202304" cy="523220"/>
          </a:xfrm>
          <a:prstGeom prst="rect">
            <a:avLst/>
          </a:prstGeom>
          <a:noFill/>
        </p:spPr>
        <p:txBody>
          <a:bodyPr wrap="square" rtlCol="0">
            <a:spAutoFit/>
          </a:bodyPr>
          <a:lstStyle/>
          <a:p>
            <a:pPr algn="ctr"/>
            <a:r>
              <a:rPr lang="fr-FR" dirty="0">
                <a:solidFill>
                  <a:schemeClr val="tx2">
                    <a:lumMod val="50000"/>
                  </a:schemeClr>
                </a:solidFill>
              </a:rPr>
              <a:t>Contexte du stage / l’équipe / objectif du projet / Tâche réalisée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29" name="Google Shape;729;p6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 dirty="0"/>
              <a:t>Contrôle dimensionnel</a:t>
            </a:r>
            <a:endParaRPr dirty="0"/>
          </a:p>
        </p:txBody>
      </p:sp>
      <p:pic>
        <p:nvPicPr>
          <p:cNvPr id="4" name="Image 3">
            <a:extLst>
              <a:ext uri="{FF2B5EF4-FFF2-40B4-BE49-F238E27FC236}">
                <a16:creationId xmlns:a16="http://schemas.microsoft.com/office/drawing/2014/main" id="{CE7BA85D-5BD4-DFE5-831B-E2C2DC785C55}"/>
              </a:ext>
            </a:extLst>
          </p:cNvPr>
          <p:cNvPicPr>
            <a:picLocks noChangeAspect="1"/>
          </p:cNvPicPr>
          <p:nvPr/>
        </p:nvPicPr>
        <p:blipFill>
          <a:blip r:embed="rId3"/>
          <a:stretch>
            <a:fillRect/>
          </a:stretch>
        </p:blipFill>
        <p:spPr>
          <a:xfrm>
            <a:off x="302217" y="1387612"/>
            <a:ext cx="8512026" cy="2680693"/>
          </a:xfrm>
          <a:prstGeom prst="rect">
            <a:avLst/>
          </a:prstGeom>
        </p:spPr>
      </p:pic>
    </p:spTree>
    <p:extLst>
      <p:ext uri="{BB962C8B-B14F-4D97-AF65-F5344CB8AC3E}">
        <p14:creationId xmlns:p14="http://schemas.microsoft.com/office/powerpoint/2010/main" val="39191246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29" name="Google Shape;729;p6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 dirty="0"/>
              <a:t>Contrôle dimensionnel</a:t>
            </a:r>
            <a:endParaRPr dirty="0"/>
          </a:p>
        </p:txBody>
      </p:sp>
      <p:pic>
        <p:nvPicPr>
          <p:cNvPr id="6" name="Image 5">
            <a:extLst>
              <a:ext uri="{FF2B5EF4-FFF2-40B4-BE49-F238E27FC236}">
                <a16:creationId xmlns:a16="http://schemas.microsoft.com/office/drawing/2014/main" id="{BF479595-EB73-5DC3-A95B-541E5C38C3F7}"/>
              </a:ext>
            </a:extLst>
          </p:cNvPr>
          <p:cNvPicPr>
            <a:picLocks noChangeAspect="1"/>
          </p:cNvPicPr>
          <p:nvPr/>
        </p:nvPicPr>
        <p:blipFill>
          <a:blip r:embed="rId3"/>
          <a:stretch>
            <a:fillRect/>
          </a:stretch>
        </p:blipFill>
        <p:spPr>
          <a:xfrm>
            <a:off x="1836549" y="1205123"/>
            <a:ext cx="5269423" cy="1723947"/>
          </a:xfrm>
          <a:prstGeom prst="rect">
            <a:avLst/>
          </a:prstGeom>
        </p:spPr>
      </p:pic>
      <p:pic>
        <p:nvPicPr>
          <p:cNvPr id="8" name="Image 7">
            <a:extLst>
              <a:ext uri="{FF2B5EF4-FFF2-40B4-BE49-F238E27FC236}">
                <a16:creationId xmlns:a16="http://schemas.microsoft.com/office/drawing/2014/main" id="{B26DEC74-7A16-1195-F281-D827A0F4D27C}"/>
              </a:ext>
            </a:extLst>
          </p:cNvPr>
          <p:cNvPicPr>
            <a:picLocks noChangeAspect="1"/>
          </p:cNvPicPr>
          <p:nvPr/>
        </p:nvPicPr>
        <p:blipFill>
          <a:blip r:embed="rId4"/>
          <a:stretch>
            <a:fillRect/>
          </a:stretch>
        </p:blipFill>
        <p:spPr>
          <a:xfrm>
            <a:off x="1310277" y="3076403"/>
            <a:ext cx="6523445" cy="1622072"/>
          </a:xfrm>
          <a:prstGeom prst="rect">
            <a:avLst/>
          </a:prstGeom>
        </p:spPr>
      </p:pic>
    </p:spTree>
    <p:extLst>
      <p:ext uri="{BB962C8B-B14F-4D97-AF65-F5344CB8AC3E}">
        <p14:creationId xmlns:p14="http://schemas.microsoft.com/office/powerpoint/2010/main" val="26894529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42B61D-9AC2-C6CD-527B-A6870E24F2E1}"/>
              </a:ext>
            </a:extLst>
          </p:cNvPr>
          <p:cNvSpPr>
            <a:spLocks noGrp="1"/>
          </p:cNvSpPr>
          <p:nvPr>
            <p:ph type="title"/>
          </p:nvPr>
        </p:nvSpPr>
        <p:spPr>
          <a:xfrm>
            <a:off x="707663" y="290041"/>
            <a:ext cx="7704000" cy="572700"/>
          </a:xfrm>
        </p:spPr>
        <p:txBody>
          <a:bodyPr/>
          <a:lstStyle/>
          <a:p>
            <a:r>
              <a:rPr lang="fr-FR" dirty="0"/>
              <a:t>Contrôle visuel</a:t>
            </a:r>
          </a:p>
        </p:txBody>
      </p:sp>
      <p:sp>
        <p:nvSpPr>
          <p:cNvPr id="3" name="ZoneTexte 2">
            <a:extLst>
              <a:ext uri="{FF2B5EF4-FFF2-40B4-BE49-F238E27FC236}">
                <a16:creationId xmlns:a16="http://schemas.microsoft.com/office/drawing/2014/main" id="{5C2D2508-5C67-7552-B595-B4D1F8BF7393}"/>
              </a:ext>
            </a:extLst>
          </p:cNvPr>
          <p:cNvSpPr txBox="1"/>
          <p:nvPr/>
        </p:nvSpPr>
        <p:spPr>
          <a:xfrm>
            <a:off x="468939" y="922070"/>
            <a:ext cx="7961762" cy="892552"/>
          </a:xfrm>
          <a:prstGeom prst="rect">
            <a:avLst/>
          </a:prstGeom>
          <a:noFill/>
        </p:spPr>
        <p:txBody>
          <a:bodyPr wrap="square" rtlCol="0">
            <a:spAutoFit/>
          </a:bodyPr>
          <a:lstStyle/>
          <a:p>
            <a:pPr algn="just"/>
            <a:r>
              <a:rPr lang="fr-FR" sz="1300" dirty="0"/>
              <a:t>Un contrôle supplémentaire a été effectué afin d’observer l ’état de surface de la pièce après une impression 3D. </a:t>
            </a:r>
          </a:p>
          <a:p>
            <a:pPr algn="just"/>
            <a:r>
              <a:rPr lang="fr-FR" sz="1300" dirty="0"/>
              <a:t>Ce contrôle visuel est réalisé avec du matériel de l’IUT GMP de Gradignan. Il s’agit d’un microscope équipé d’une caméra. </a:t>
            </a:r>
          </a:p>
        </p:txBody>
      </p:sp>
      <p:pic>
        <p:nvPicPr>
          <p:cNvPr id="5" name="Image 4" descr="Une image contenant rideau, fenêtre, intérieur&#10;&#10;Description générée automatiquement">
            <a:extLst>
              <a:ext uri="{FF2B5EF4-FFF2-40B4-BE49-F238E27FC236}">
                <a16:creationId xmlns:a16="http://schemas.microsoft.com/office/drawing/2014/main" id="{720CC6F8-EDF7-4AD1-52AB-D1FA920C8D1D}"/>
              </a:ext>
            </a:extLst>
          </p:cNvPr>
          <p:cNvPicPr>
            <a:picLocks noChangeAspect="1"/>
          </p:cNvPicPr>
          <p:nvPr/>
        </p:nvPicPr>
        <p:blipFill>
          <a:blip r:embed="rId2"/>
          <a:stretch>
            <a:fillRect/>
          </a:stretch>
        </p:blipFill>
        <p:spPr>
          <a:xfrm>
            <a:off x="565018" y="1869319"/>
            <a:ext cx="3804834" cy="2140219"/>
          </a:xfrm>
          <a:prstGeom prst="rect">
            <a:avLst/>
          </a:prstGeom>
        </p:spPr>
      </p:pic>
      <p:pic>
        <p:nvPicPr>
          <p:cNvPr id="12" name="Image 11" descr="Une image contenant rideau, fenêtre, hiver&#10;&#10;Description générée automatiquement">
            <a:extLst>
              <a:ext uri="{FF2B5EF4-FFF2-40B4-BE49-F238E27FC236}">
                <a16:creationId xmlns:a16="http://schemas.microsoft.com/office/drawing/2014/main" id="{8C18970B-19B1-1570-A474-F5A96419716B}"/>
              </a:ext>
            </a:extLst>
          </p:cNvPr>
          <p:cNvPicPr>
            <a:picLocks noChangeAspect="1"/>
          </p:cNvPicPr>
          <p:nvPr/>
        </p:nvPicPr>
        <p:blipFill>
          <a:blip r:embed="rId3"/>
          <a:stretch>
            <a:fillRect/>
          </a:stretch>
        </p:blipFill>
        <p:spPr>
          <a:xfrm>
            <a:off x="4545899" y="1835066"/>
            <a:ext cx="3839663" cy="2159810"/>
          </a:xfrm>
          <a:prstGeom prst="rect">
            <a:avLst/>
          </a:prstGeom>
        </p:spPr>
      </p:pic>
      <p:sp>
        <p:nvSpPr>
          <p:cNvPr id="13" name="ZoneTexte 12">
            <a:extLst>
              <a:ext uri="{FF2B5EF4-FFF2-40B4-BE49-F238E27FC236}">
                <a16:creationId xmlns:a16="http://schemas.microsoft.com/office/drawing/2014/main" id="{E5CBAFFB-E41B-52B5-7333-D282236F6681}"/>
              </a:ext>
            </a:extLst>
          </p:cNvPr>
          <p:cNvSpPr txBox="1"/>
          <p:nvPr/>
        </p:nvSpPr>
        <p:spPr>
          <a:xfrm>
            <a:off x="565018" y="4064235"/>
            <a:ext cx="7961762" cy="907941"/>
          </a:xfrm>
          <a:prstGeom prst="rect">
            <a:avLst/>
          </a:prstGeom>
          <a:noFill/>
        </p:spPr>
        <p:txBody>
          <a:bodyPr wrap="square" rtlCol="0">
            <a:spAutoFit/>
          </a:bodyPr>
          <a:lstStyle/>
          <a:p>
            <a:pPr algn="just"/>
            <a:r>
              <a:rPr lang="fr-FR" sz="1300" dirty="0"/>
              <a:t>Ces observations nous informent notamment d’une rupture aux alentours des perçages et rainures, fragilisant la pièce dans ces zones. Si la pièce est fortement sollicitée dans ces zones, elle risque de se casser. De plus, on remarque suivant le positionnement sur la pièce que l’aspect est plus poreux, d’autre part on voit la manière rectiligne dont la matière a été déposée</a:t>
            </a:r>
            <a:r>
              <a:rPr lang="fr-FR" dirty="0"/>
              <a:t>. </a:t>
            </a:r>
          </a:p>
        </p:txBody>
      </p:sp>
    </p:spTree>
    <p:extLst>
      <p:ext uri="{BB962C8B-B14F-4D97-AF65-F5344CB8AC3E}">
        <p14:creationId xmlns:p14="http://schemas.microsoft.com/office/powerpoint/2010/main" val="16619041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810" name="Google Shape;810;p67"/>
          <p:cNvSpPr txBox="1">
            <a:spLocks noGrp="1"/>
          </p:cNvSpPr>
          <p:nvPr>
            <p:ph type="title"/>
          </p:nvPr>
        </p:nvSpPr>
        <p:spPr>
          <a:xfrm>
            <a:off x="3084778" y="1176925"/>
            <a:ext cx="4256400" cy="1526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de" sz="4400" dirty="0"/>
              <a:t>Compétences</a:t>
            </a:r>
            <a:endParaRPr sz="4400" dirty="0"/>
          </a:p>
        </p:txBody>
      </p:sp>
      <p:sp>
        <p:nvSpPr>
          <p:cNvPr id="812" name="Google Shape;812;p67"/>
          <p:cNvSpPr txBox="1">
            <a:spLocks noGrp="1"/>
          </p:cNvSpPr>
          <p:nvPr>
            <p:ph type="title" idx="2"/>
          </p:nvPr>
        </p:nvSpPr>
        <p:spPr>
          <a:xfrm>
            <a:off x="827527" y="1787125"/>
            <a:ext cx="1995000" cy="915900"/>
          </a:xfrm>
          <a:prstGeom prst="rect">
            <a:avLst/>
          </a:prstGeom>
        </p:spPr>
        <p:txBody>
          <a:bodyPr spcFirstLastPara="1" wrap="square" lIns="91425" tIns="91425" rIns="91425" bIns="0" anchor="ctr" anchorCtr="0">
            <a:noAutofit/>
          </a:bodyPr>
          <a:lstStyle/>
          <a:p>
            <a:pPr marL="0" lvl="0" indent="0" algn="ctr" rtl="0">
              <a:spcBef>
                <a:spcPts val="0"/>
              </a:spcBef>
              <a:spcAft>
                <a:spcPts val="0"/>
              </a:spcAft>
              <a:buNone/>
            </a:pPr>
            <a:r>
              <a:rPr lang="de" dirty="0"/>
              <a:t>06</a:t>
            </a:r>
            <a:endParaRPr dirty="0"/>
          </a:p>
        </p:txBody>
      </p:sp>
    </p:spTree>
    <p:extLst>
      <p:ext uri="{BB962C8B-B14F-4D97-AF65-F5344CB8AC3E}">
        <p14:creationId xmlns:p14="http://schemas.microsoft.com/office/powerpoint/2010/main" val="29923336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sp>
        <p:nvSpPr>
          <p:cNvPr id="749" name="Google Shape;749;p63"/>
          <p:cNvSpPr txBox="1">
            <a:spLocks noGrp="1"/>
          </p:cNvSpPr>
          <p:nvPr>
            <p:ph type="title"/>
          </p:nvPr>
        </p:nvSpPr>
        <p:spPr>
          <a:xfrm>
            <a:off x="720000" y="326070"/>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 dirty="0"/>
              <a:t>Compétences travaillées </a:t>
            </a:r>
            <a:endParaRPr dirty="0"/>
          </a:p>
        </p:txBody>
      </p:sp>
      <p:graphicFrame>
        <p:nvGraphicFramePr>
          <p:cNvPr id="2" name="Tableau 1">
            <a:extLst>
              <a:ext uri="{FF2B5EF4-FFF2-40B4-BE49-F238E27FC236}">
                <a16:creationId xmlns:a16="http://schemas.microsoft.com/office/drawing/2014/main" id="{93926D39-D7C0-E6EC-05E5-E7E09D29C3BB}"/>
              </a:ext>
            </a:extLst>
          </p:cNvPr>
          <p:cNvGraphicFramePr>
            <a:graphicFrameLocks noGrp="1"/>
          </p:cNvGraphicFramePr>
          <p:nvPr>
            <p:extLst>
              <p:ext uri="{D42A27DB-BD31-4B8C-83A1-F6EECF244321}">
                <p14:modId xmlns:p14="http://schemas.microsoft.com/office/powerpoint/2010/main" val="618175852"/>
              </p:ext>
            </p:extLst>
          </p:nvPr>
        </p:nvGraphicFramePr>
        <p:xfrm>
          <a:off x="563200" y="1090777"/>
          <a:ext cx="8017600" cy="3576320"/>
        </p:xfrm>
        <a:graphic>
          <a:graphicData uri="http://schemas.openxmlformats.org/drawingml/2006/table">
            <a:tbl>
              <a:tblPr firstRow="1" bandRow="1">
                <a:tableStyleId>{F3177631-A494-45F7-9D3C-97F02799C441}</a:tableStyleId>
              </a:tblPr>
              <a:tblGrid>
                <a:gridCol w="4071420">
                  <a:extLst>
                    <a:ext uri="{9D8B030D-6E8A-4147-A177-3AD203B41FA5}">
                      <a16:colId xmlns:a16="http://schemas.microsoft.com/office/drawing/2014/main" val="998312070"/>
                    </a:ext>
                  </a:extLst>
                </a:gridCol>
                <a:gridCol w="3946180">
                  <a:extLst>
                    <a:ext uri="{9D8B030D-6E8A-4147-A177-3AD203B41FA5}">
                      <a16:colId xmlns:a16="http://schemas.microsoft.com/office/drawing/2014/main" val="1567052271"/>
                    </a:ext>
                  </a:extLst>
                </a:gridCol>
              </a:tblGrid>
              <a:tr h="370840">
                <a:tc>
                  <a:txBody>
                    <a:bodyPr/>
                    <a:lstStyle/>
                    <a:p>
                      <a:r>
                        <a:rPr lang="fr-FR" sz="1200" dirty="0"/>
                        <a:t>Conception (FreeCAD)</a:t>
                      </a:r>
                    </a:p>
                  </a:txBody>
                  <a:tcPr/>
                </a:tc>
                <a:tc>
                  <a:txBody>
                    <a:bodyPr/>
                    <a:lstStyle/>
                    <a:p>
                      <a:pPr marL="171450" indent="-171450">
                        <a:buFontTx/>
                        <a:buChar char="-"/>
                      </a:pPr>
                      <a:r>
                        <a:rPr lang="fr-FR" sz="1200" dirty="0"/>
                        <a:t>Réalisation d’une pompe à eau</a:t>
                      </a:r>
                    </a:p>
                  </a:txBody>
                  <a:tcPr/>
                </a:tc>
                <a:extLst>
                  <a:ext uri="{0D108BD9-81ED-4DB2-BD59-A6C34878D82A}">
                    <a16:rowId xmlns:a16="http://schemas.microsoft.com/office/drawing/2014/main" val="1119870990"/>
                  </a:ext>
                </a:extLst>
              </a:tr>
              <a:tr h="370840">
                <a:tc>
                  <a:txBody>
                    <a:bodyPr/>
                    <a:lstStyle/>
                    <a:p>
                      <a:r>
                        <a:rPr lang="fr-FR" sz="1200" dirty="0"/>
                        <a:t>Impression 3D</a:t>
                      </a:r>
                    </a:p>
                  </a:txBody>
                  <a:tcPr/>
                </a:tc>
                <a:tc>
                  <a:txBody>
                    <a:bodyPr/>
                    <a:lstStyle/>
                    <a:p>
                      <a:pPr marL="171450" indent="-171450">
                        <a:buFontTx/>
                        <a:buChar char="-"/>
                      </a:pPr>
                      <a:r>
                        <a:rPr lang="fr-FR" sz="1200" dirty="0"/>
                        <a:t>Fonctionnement de l’imprimante</a:t>
                      </a:r>
                    </a:p>
                    <a:p>
                      <a:pPr marL="171450" indent="-171450">
                        <a:buFontTx/>
                        <a:buChar char="-"/>
                      </a:pPr>
                      <a:r>
                        <a:rPr lang="fr-FR" sz="1200" dirty="0"/>
                        <a:t>Fabrication de la pompe à eau</a:t>
                      </a:r>
                    </a:p>
                  </a:txBody>
                  <a:tcPr/>
                </a:tc>
                <a:extLst>
                  <a:ext uri="{0D108BD9-81ED-4DB2-BD59-A6C34878D82A}">
                    <a16:rowId xmlns:a16="http://schemas.microsoft.com/office/drawing/2014/main" val="1279511782"/>
                  </a:ext>
                </a:extLst>
              </a:tr>
              <a:tr h="370840">
                <a:tc>
                  <a:txBody>
                    <a:bodyPr/>
                    <a:lstStyle/>
                    <a:p>
                      <a:r>
                        <a:rPr lang="fr-FR" sz="1200" dirty="0"/>
                        <a:t>Documentation</a:t>
                      </a:r>
                    </a:p>
                  </a:txBody>
                  <a:tcPr/>
                </a:tc>
                <a:tc>
                  <a:txBody>
                    <a:bodyPr/>
                    <a:lstStyle/>
                    <a:p>
                      <a:pPr marL="171450" indent="-171450">
                        <a:buFontTx/>
                        <a:buChar char="-"/>
                      </a:pPr>
                      <a:r>
                        <a:rPr lang="fr-FR" sz="1200" dirty="0"/>
                        <a:t>Documenté le site du Fablab (Wiki)</a:t>
                      </a:r>
                    </a:p>
                  </a:txBody>
                  <a:tcPr/>
                </a:tc>
                <a:extLst>
                  <a:ext uri="{0D108BD9-81ED-4DB2-BD59-A6C34878D82A}">
                    <a16:rowId xmlns:a16="http://schemas.microsoft.com/office/drawing/2014/main" val="964059596"/>
                  </a:ext>
                </a:extLst>
              </a:tr>
              <a:tr h="370840">
                <a:tc>
                  <a:txBody>
                    <a:bodyPr/>
                    <a:lstStyle/>
                    <a:p>
                      <a:r>
                        <a:rPr lang="fr-FR" sz="1200" dirty="0"/>
                        <a:t>S’intégrer à une équipe</a:t>
                      </a:r>
                    </a:p>
                  </a:txBody>
                  <a:tcPr/>
                </a:tc>
                <a:tc>
                  <a:txBody>
                    <a:bodyPr/>
                    <a:lstStyle/>
                    <a:p>
                      <a:pPr marL="171450" indent="-171450">
                        <a:buFontTx/>
                        <a:buChar char="-"/>
                      </a:pPr>
                      <a:r>
                        <a:rPr lang="fr-FR" sz="1200" dirty="0"/>
                        <a:t>S’intégrer au projet robot (notamment en collaboration avec Marin pour l’amélioration de la pièce et le bon fonctionnement et l’accompagnement de Thierry Bombardier)</a:t>
                      </a:r>
                    </a:p>
                  </a:txBody>
                  <a:tcPr/>
                </a:tc>
                <a:extLst>
                  <a:ext uri="{0D108BD9-81ED-4DB2-BD59-A6C34878D82A}">
                    <a16:rowId xmlns:a16="http://schemas.microsoft.com/office/drawing/2014/main" val="1340024297"/>
                  </a:ext>
                </a:extLst>
              </a:tr>
              <a:tr h="370840">
                <a:tc>
                  <a:txBody>
                    <a:bodyPr/>
                    <a:lstStyle/>
                    <a:p>
                      <a:r>
                        <a:rPr lang="fr-FR" sz="1200" dirty="0"/>
                        <a:t>Autonomie</a:t>
                      </a:r>
                    </a:p>
                  </a:txBody>
                  <a:tcPr/>
                </a:tc>
                <a:tc>
                  <a:txBody>
                    <a:bodyPr/>
                    <a:lstStyle/>
                    <a:p>
                      <a:pPr marL="171450" indent="-171450">
                        <a:buFontTx/>
                        <a:buChar char="-"/>
                      </a:pPr>
                      <a:r>
                        <a:rPr lang="fr-FR" sz="1200" dirty="0"/>
                        <a:t>Recherche sur Internet/tutos</a:t>
                      </a:r>
                    </a:p>
                    <a:p>
                      <a:pPr marL="171450" indent="-171450">
                        <a:buFontTx/>
                        <a:buChar char="-"/>
                      </a:pPr>
                      <a:r>
                        <a:rPr lang="fr-FR" sz="1200" dirty="0"/>
                        <a:t>Amélioration de la pièce</a:t>
                      </a:r>
                    </a:p>
                  </a:txBody>
                  <a:tcPr/>
                </a:tc>
                <a:extLst>
                  <a:ext uri="{0D108BD9-81ED-4DB2-BD59-A6C34878D82A}">
                    <a16:rowId xmlns:a16="http://schemas.microsoft.com/office/drawing/2014/main" val="600551337"/>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sz="1200" dirty="0"/>
                        <a:t>Analyse/Esprit critique</a:t>
                      </a:r>
                    </a:p>
                  </a:txBody>
                  <a:tcPr/>
                </a:tc>
                <a:tc>
                  <a:txBody>
                    <a:bodyPr/>
                    <a:lstStyle/>
                    <a:p>
                      <a:pPr marL="171450" indent="-171450">
                        <a:buFontTx/>
                        <a:buChar char="-"/>
                      </a:pPr>
                      <a:r>
                        <a:rPr lang="fr-FR" sz="1200" dirty="0"/>
                        <a:t>Sensibilisation aux matériaux utilisés (ex : peinture utilisé sur le robot compatible avec les enfants)</a:t>
                      </a:r>
                    </a:p>
                    <a:p>
                      <a:pPr marL="171450" indent="-171450">
                        <a:buFontTx/>
                        <a:buChar char="-"/>
                      </a:pPr>
                      <a:r>
                        <a:rPr lang="fr-FR" sz="1200" dirty="0"/>
                        <a:t>Amélioration continue</a:t>
                      </a:r>
                    </a:p>
                  </a:txBody>
                  <a:tcPr/>
                </a:tc>
                <a:extLst>
                  <a:ext uri="{0D108BD9-81ED-4DB2-BD59-A6C34878D82A}">
                    <a16:rowId xmlns:a16="http://schemas.microsoft.com/office/drawing/2014/main" val="2367148537"/>
                  </a:ext>
                </a:extLst>
              </a:tr>
              <a:tr h="370840">
                <a:tc>
                  <a:txBody>
                    <a:bodyPr/>
                    <a:lstStyle/>
                    <a:p>
                      <a:r>
                        <a:rPr lang="fr-FR" sz="1200" dirty="0"/>
                        <a:t>Curiosité</a:t>
                      </a:r>
                    </a:p>
                  </a:txBody>
                  <a:tcPr/>
                </a:tc>
                <a:tc>
                  <a:txBody>
                    <a:bodyPr/>
                    <a:lstStyle/>
                    <a:p>
                      <a:r>
                        <a:rPr lang="fr-FR" sz="1200" dirty="0"/>
                        <a:t>- S’intéresser à la programmation (explication par Marin)</a:t>
                      </a:r>
                    </a:p>
                  </a:txBody>
                  <a:tcPr/>
                </a:tc>
                <a:extLst>
                  <a:ext uri="{0D108BD9-81ED-4DB2-BD59-A6C34878D82A}">
                    <a16:rowId xmlns:a16="http://schemas.microsoft.com/office/drawing/2014/main" val="522848522"/>
                  </a:ext>
                </a:extLst>
              </a:tr>
            </a:tbl>
          </a:graphicData>
        </a:graphic>
      </p:graphicFrame>
    </p:spTree>
    <p:extLst>
      <p:ext uri="{BB962C8B-B14F-4D97-AF65-F5344CB8AC3E}">
        <p14:creationId xmlns:p14="http://schemas.microsoft.com/office/powerpoint/2010/main" val="40838132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8" name="Google Shape;458;p46"/>
          <p:cNvSpPr txBox="1">
            <a:spLocks noGrp="1"/>
          </p:cNvSpPr>
          <p:nvPr>
            <p:ph type="subTitle" idx="1"/>
          </p:nvPr>
        </p:nvSpPr>
        <p:spPr>
          <a:xfrm>
            <a:off x="3477647" y="1317510"/>
            <a:ext cx="4867139" cy="202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i="1" dirty="0">
                <a:latin typeface="+mn-lt"/>
              </a:rPr>
              <a:t>Lieux d’accueil : Fablab Cohabit – Gradignan</a:t>
            </a:r>
          </a:p>
          <a:p>
            <a:pPr marL="0" lvl="0" indent="0" algn="l" rtl="0">
              <a:spcBef>
                <a:spcPts val="0"/>
              </a:spcBef>
              <a:spcAft>
                <a:spcPts val="0"/>
              </a:spcAft>
              <a:buNone/>
            </a:pPr>
            <a:endParaRPr lang="fr-FR" i="1" dirty="0">
              <a:latin typeface="+mn-lt"/>
            </a:endParaRPr>
          </a:p>
          <a:p>
            <a:pPr marL="0" lvl="0" indent="0" algn="l" rtl="0">
              <a:spcBef>
                <a:spcPts val="0"/>
              </a:spcBef>
              <a:spcAft>
                <a:spcPts val="0"/>
              </a:spcAft>
              <a:buNone/>
            </a:pPr>
            <a:endParaRPr lang="fr-FR" i="1" dirty="0"/>
          </a:p>
          <a:p>
            <a:pPr marL="0" lvl="0" indent="0" algn="l" rtl="0">
              <a:spcBef>
                <a:spcPts val="0"/>
              </a:spcBef>
              <a:spcAft>
                <a:spcPts val="0"/>
              </a:spcAft>
              <a:buNone/>
            </a:pPr>
            <a:r>
              <a:rPr lang="fr-FR" dirty="0">
                <a:solidFill>
                  <a:schemeClr val="bg1">
                    <a:lumMod val="10000"/>
                  </a:schemeClr>
                </a:solidFill>
                <a:latin typeface="+mn-lt"/>
              </a:rPr>
              <a:t>La structure accueille des adhérents, stagiaires, services civiques, étudiants… Ces personnes viennent pour utiliser le matériel ou pour réaliser un projet personnel / professionnel.</a:t>
            </a:r>
          </a:p>
          <a:p>
            <a:pPr marL="0" lvl="0" indent="0" algn="l" rtl="0">
              <a:spcBef>
                <a:spcPts val="0"/>
              </a:spcBef>
              <a:spcAft>
                <a:spcPts val="0"/>
              </a:spcAft>
              <a:buNone/>
            </a:pPr>
            <a:endParaRPr lang="fr-FR" dirty="0">
              <a:solidFill>
                <a:schemeClr val="bg1">
                  <a:lumMod val="10000"/>
                </a:schemeClr>
              </a:solidFill>
              <a:latin typeface="+mn-lt"/>
            </a:endParaRPr>
          </a:p>
          <a:p>
            <a:pPr marL="0" lvl="0" indent="0" algn="l" rtl="0">
              <a:spcBef>
                <a:spcPts val="0"/>
              </a:spcBef>
              <a:spcAft>
                <a:spcPts val="0"/>
              </a:spcAft>
              <a:buNone/>
            </a:pPr>
            <a:r>
              <a:rPr lang="fr-FR" dirty="0">
                <a:solidFill>
                  <a:schemeClr val="bg1">
                    <a:lumMod val="10000"/>
                  </a:schemeClr>
                </a:solidFill>
                <a:latin typeface="+mn-lt"/>
              </a:rPr>
              <a:t>Le travail réalisé portait sur un projet déjà en cours. Il a été pensé par Thierry Bombardier et fait en étroite collaboration avec Marin Gérard, en service civique. </a:t>
            </a:r>
            <a:endParaRPr dirty="0">
              <a:solidFill>
                <a:schemeClr val="bg1">
                  <a:lumMod val="10000"/>
                </a:schemeClr>
              </a:solidFill>
              <a:latin typeface="+mn-lt"/>
            </a:endParaRPr>
          </a:p>
        </p:txBody>
      </p:sp>
      <p:sp>
        <p:nvSpPr>
          <p:cNvPr id="4" name="Google Shape;450;p45">
            <a:extLst>
              <a:ext uri="{FF2B5EF4-FFF2-40B4-BE49-F238E27FC236}">
                <a16:creationId xmlns:a16="http://schemas.microsoft.com/office/drawing/2014/main" id="{D52B3154-305E-3F4A-339B-9622AFB2243C}"/>
              </a:ext>
            </a:extLst>
          </p:cNvPr>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a:t>Contexte du stage </a:t>
            </a:r>
            <a:endParaRPr dirty="0"/>
          </a:p>
        </p:txBody>
      </p:sp>
      <p:pic>
        <p:nvPicPr>
          <p:cNvPr id="2050" name="Picture 2" descr="Accueil · Fablab Coh@bit">
            <a:extLst>
              <a:ext uri="{FF2B5EF4-FFF2-40B4-BE49-F238E27FC236}">
                <a16:creationId xmlns:a16="http://schemas.microsoft.com/office/drawing/2014/main" id="{7D5C178E-FFBA-079B-FFA0-33040A2DF3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935" y="2190750"/>
            <a:ext cx="2609850" cy="1752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4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a:t>L</a:t>
            </a:r>
            <a:r>
              <a:rPr lang="de" dirty="0"/>
              <a:t>‘équipe</a:t>
            </a:r>
            <a:endParaRPr dirty="0"/>
          </a:p>
        </p:txBody>
      </p:sp>
      <p:sp>
        <p:nvSpPr>
          <p:cNvPr id="475" name="Google Shape;475;p48"/>
          <p:cNvSpPr txBox="1">
            <a:spLocks noGrp="1"/>
          </p:cNvSpPr>
          <p:nvPr>
            <p:ph type="subTitle" idx="4"/>
          </p:nvPr>
        </p:nvSpPr>
        <p:spPr>
          <a:xfrm>
            <a:off x="523488" y="2321270"/>
            <a:ext cx="2747101" cy="411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de" dirty="0"/>
              <a:t>Thierry Bombardier</a:t>
            </a:r>
            <a:endParaRPr dirty="0"/>
          </a:p>
        </p:txBody>
      </p:sp>
      <p:sp>
        <p:nvSpPr>
          <p:cNvPr id="476" name="Google Shape;476;p48"/>
          <p:cNvSpPr txBox="1">
            <a:spLocks noGrp="1"/>
          </p:cNvSpPr>
          <p:nvPr>
            <p:ph type="subTitle" idx="5"/>
          </p:nvPr>
        </p:nvSpPr>
        <p:spPr>
          <a:xfrm>
            <a:off x="3867896" y="2322734"/>
            <a:ext cx="1979400" cy="411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de" dirty="0"/>
              <a:t>Marin Gérard</a:t>
            </a:r>
            <a:endParaRPr dirty="0"/>
          </a:p>
        </p:txBody>
      </p:sp>
      <p:sp>
        <p:nvSpPr>
          <p:cNvPr id="477" name="Google Shape;477;p48"/>
          <p:cNvSpPr txBox="1">
            <a:spLocks noGrp="1"/>
          </p:cNvSpPr>
          <p:nvPr>
            <p:ph type="subTitle" idx="1"/>
          </p:nvPr>
        </p:nvSpPr>
        <p:spPr>
          <a:xfrm>
            <a:off x="523487" y="2873321"/>
            <a:ext cx="2545762" cy="1640559"/>
          </a:xfrm>
          <a:prstGeom prst="rect">
            <a:avLst/>
          </a:prstGeom>
        </p:spPr>
        <p:txBody>
          <a:bodyPr spcFirstLastPara="1" wrap="square" lIns="91425" tIns="91425" rIns="91425" bIns="91425" anchor="t" anchorCtr="0">
            <a:noAutofit/>
          </a:bodyPr>
          <a:lstStyle/>
          <a:p>
            <a:pPr marL="285750" lvl="0" indent="-285750" algn="just" rtl="0">
              <a:spcBef>
                <a:spcPts val="0"/>
              </a:spcBef>
              <a:spcAft>
                <a:spcPts val="0"/>
              </a:spcAft>
              <a:buFontTx/>
              <a:buChar char="-"/>
            </a:pPr>
            <a:r>
              <a:rPr lang="de" dirty="0"/>
              <a:t>Imaginer le projet</a:t>
            </a:r>
          </a:p>
          <a:p>
            <a:pPr marL="285750" lvl="0" indent="-285750" algn="just" rtl="0">
              <a:spcBef>
                <a:spcPts val="0"/>
              </a:spcBef>
              <a:spcAft>
                <a:spcPts val="0"/>
              </a:spcAft>
              <a:buFontTx/>
              <a:buChar char="-"/>
            </a:pPr>
            <a:r>
              <a:rPr lang="de" dirty="0"/>
              <a:t>Conception des pièces mécaniques sur FreeCAD</a:t>
            </a:r>
            <a:endParaRPr dirty="0"/>
          </a:p>
        </p:txBody>
      </p:sp>
      <p:sp>
        <p:nvSpPr>
          <p:cNvPr id="478" name="Google Shape;478;p48"/>
          <p:cNvSpPr txBox="1">
            <a:spLocks noGrp="1"/>
          </p:cNvSpPr>
          <p:nvPr>
            <p:ph type="subTitle" idx="2"/>
          </p:nvPr>
        </p:nvSpPr>
        <p:spPr>
          <a:xfrm>
            <a:off x="3777792" y="2873321"/>
            <a:ext cx="1979400" cy="1015500"/>
          </a:xfrm>
          <a:prstGeom prst="rect">
            <a:avLst/>
          </a:prstGeom>
        </p:spPr>
        <p:txBody>
          <a:bodyPr spcFirstLastPara="1" wrap="square" lIns="91425" tIns="91425" rIns="91425" bIns="91425" anchor="t" anchorCtr="0">
            <a:noAutofit/>
          </a:bodyPr>
          <a:lstStyle/>
          <a:p>
            <a:pPr marL="285750" lvl="0" indent="-285750" algn="l" rtl="0">
              <a:spcBef>
                <a:spcPts val="0"/>
              </a:spcBef>
              <a:spcAft>
                <a:spcPts val="0"/>
              </a:spcAft>
              <a:buFontTx/>
              <a:buChar char="-"/>
            </a:pPr>
            <a:r>
              <a:rPr lang="fr-FR" dirty="0"/>
              <a:t>Impression 3D </a:t>
            </a:r>
          </a:p>
          <a:p>
            <a:pPr marL="285750" lvl="0" indent="-285750" algn="l" rtl="0">
              <a:spcBef>
                <a:spcPts val="0"/>
              </a:spcBef>
              <a:spcAft>
                <a:spcPts val="0"/>
              </a:spcAft>
              <a:buFontTx/>
              <a:buChar char="-"/>
            </a:pPr>
            <a:r>
              <a:rPr lang="fr-FR" dirty="0"/>
              <a:t>É</a:t>
            </a:r>
            <a:r>
              <a:rPr lang="de" dirty="0"/>
              <a:t>lectronique</a:t>
            </a:r>
          </a:p>
          <a:p>
            <a:pPr marL="285750" lvl="0" indent="-285750" algn="l" rtl="0">
              <a:spcBef>
                <a:spcPts val="0"/>
              </a:spcBef>
              <a:spcAft>
                <a:spcPts val="0"/>
              </a:spcAft>
              <a:buFontTx/>
              <a:buChar char="-"/>
            </a:pPr>
            <a:r>
              <a:rPr lang="de" dirty="0"/>
              <a:t>Programmation</a:t>
            </a:r>
          </a:p>
          <a:p>
            <a:pPr marL="285750" lvl="0" indent="-285750" algn="l" rtl="0">
              <a:spcBef>
                <a:spcPts val="0"/>
              </a:spcBef>
              <a:spcAft>
                <a:spcPts val="0"/>
              </a:spcAft>
              <a:buFontTx/>
              <a:buChar char="-"/>
            </a:pPr>
            <a:r>
              <a:rPr lang="de" dirty="0"/>
              <a:t>Assemblage du robot </a:t>
            </a:r>
          </a:p>
          <a:p>
            <a:pPr marL="0" lvl="0" indent="0" algn="l" rtl="0">
              <a:spcBef>
                <a:spcPts val="0"/>
              </a:spcBef>
              <a:spcAft>
                <a:spcPts val="0"/>
              </a:spcAft>
            </a:pPr>
            <a:endParaRPr dirty="0"/>
          </a:p>
        </p:txBody>
      </p:sp>
      <p:sp>
        <p:nvSpPr>
          <p:cNvPr id="479" name="Google Shape;479;p48"/>
          <p:cNvSpPr txBox="1">
            <a:spLocks noGrp="1"/>
          </p:cNvSpPr>
          <p:nvPr>
            <p:ph type="subTitle" idx="3"/>
          </p:nvPr>
        </p:nvSpPr>
        <p:spPr>
          <a:xfrm>
            <a:off x="6465735" y="2873321"/>
            <a:ext cx="1979400" cy="101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 dirty="0"/>
              <a:t>- Conception de pièce sur FreeCAD </a:t>
            </a:r>
            <a:endParaRPr dirty="0"/>
          </a:p>
        </p:txBody>
      </p:sp>
      <p:sp>
        <p:nvSpPr>
          <p:cNvPr id="480" name="Google Shape;480;p48"/>
          <p:cNvSpPr txBox="1">
            <a:spLocks noGrp="1"/>
          </p:cNvSpPr>
          <p:nvPr>
            <p:ph type="subTitle" idx="6"/>
          </p:nvPr>
        </p:nvSpPr>
        <p:spPr>
          <a:xfrm>
            <a:off x="6444600" y="2328136"/>
            <a:ext cx="1979400" cy="411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de" dirty="0"/>
              <a:t>Inès Fualdes</a:t>
            </a:r>
            <a:endParaRPr dirty="0"/>
          </a:p>
        </p:txBody>
      </p:sp>
      <p:sp>
        <p:nvSpPr>
          <p:cNvPr id="481" name="Google Shape;481;p48"/>
          <p:cNvSpPr/>
          <p:nvPr/>
        </p:nvSpPr>
        <p:spPr>
          <a:xfrm>
            <a:off x="4485825" y="1716224"/>
            <a:ext cx="281667" cy="281972"/>
          </a:xfrm>
          <a:custGeom>
            <a:avLst/>
            <a:gdLst/>
            <a:ahLst/>
            <a:cxnLst/>
            <a:rect l="l" t="t" r="r" b="b"/>
            <a:pathLst>
              <a:path w="915" h="916" extrusionOk="0">
                <a:moveTo>
                  <a:pt x="431" y="648"/>
                </a:moveTo>
                <a:lnTo>
                  <a:pt x="431" y="563"/>
                </a:lnTo>
                <a:cubicBezTo>
                  <a:pt x="431" y="549"/>
                  <a:pt x="419" y="536"/>
                  <a:pt x="404" y="536"/>
                </a:cubicBezTo>
                <a:lnTo>
                  <a:pt x="297" y="536"/>
                </a:lnTo>
                <a:cubicBezTo>
                  <a:pt x="282" y="536"/>
                  <a:pt x="270" y="548"/>
                  <a:pt x="270" y="563"/>
                </a:cubicBezTo>
                <a:lnTo>
                  <a:pt x="270" y="648"/>
                </a:lnTo>
                <a:lnTo>
                  <a:pt x="431" y="648"/>
                </a:lnTo>
                <a:moveTo>
                  <a:pt x="377" y="357"/>
                </a:moveTo>
                <a:lnTo>
                  <a:pt x="377" y="188"/>
                </a:lnTo>
                <a:cubicBezTo>
                  <a:pt x="377" y="178"/>
                  <a:pt x="379" y="169"/>
                  <a:pt x="382" y="161"/>
                </a:cubicBezTo>
                <a:lnTo>
                  <a:pt x="270" y="161"/>
                </a:lnTo>
                <a:lnTo>
                  <a:pt x="270" y="188"/>
                </a:lnTo>
                <a:cubicBezTo>
                  <a:pt x="270" y="262"/>
                  <a:pt x="314" y="327"/>
                  <a:pt x="377" y="357"/>
                </a:cubicBezTo>
                <a:moveTo>
                  <a:pt x="270" y="107"/>
                </a:moveTo>
                <a:lnTo>
                  <a:pt x="646" y="107"/>
                </a:lnTo>
                <a:cubicBezTo>
                  <a:pt x="675" y="107"/>
                  <a:pt x="699" y="83"/>
                  <a:pt x="699" y="54"/>
                </a:cubicBezTo>
                <a:lnTo>
                  <a:pt x="699" y="27"/>
                </a:lnTo>
                <a:cubicBezTo>
                  <a:pt x="699" y="12"/>
                  <a:pt x="687" y="0"/>
                  <a:pt x="672" y="0"/>
                </a:cubicBezTo>
                <a:lnTo>
                  <a:pt x="243" y="0"/>
                </a:lnTo>
                <a:cubicBezTo>
                  <a:pt x="229" y="0"/>
                  <a:pt x="217" y="12"/>
                  <a:pt x="217" y="27"/>
                </a:cubicBezTo>
                <a:lnTo>
                  <a:pt x="217" y="54"/>
                </a:lnTo>
                <a:cubicBezTo>
                  <a:pt x="217" y="83"/>
                  <a:pt x="241" y="107"/>
                  <a:pt x="270" y="107"/>
                </a:cubicBezTo>
                <a:moveTo>
                  <a:pt x="753" y="161"/>
                </a:moveTo>
                <a:lnTo>
                  <a:pt x="753" y="327"/>
                </a:lnTo>
                <a:cubicBezTo>
                  <a:pt x="742" y="331"/>
                  <a:pt x="731" y="337"/>
                  <a:pt x="723" y="346"/>
                </a:cubicBezTo>
                <a:cubicBezTo>
                  <a:pt x="691" y="377"/>
                  <a:pt x="692" y="428"/>
                  <a:pt x="723" y="459"/>
                </a:cubicBezTo>
                <a:cubicBezTo>
                  <a:pt x="736" y="472"/>
                  <a:pt x="756" y="469"/>
                  <a:pt x="766" y="453"/>
                </a:cubicBezTo>
                <a:cubicBezTo>
                  <a:pt x="771" y="442"/>
                  <a:pt x="769" y="430"/>
                  <a:pt x="761" y="421"/>
                </a:cubicBezTo>
                <a:cubicBezTo>
                  <a:pt x="748" y="409"/>
                  <a:pt x="751" y="388"/>
                  <a:pt x="767" y="379"/>
                </a:cubicBezTo>
                <a:cubicBezTo>
                  <a:pt x="775" y="374"/>
                  <a:pt x="784" y="374"/>
                  <a:pt x="792" y="379"/>
                </a:cubicBezTo>
                <a:cubicBezTo>
                  <a:pt x="809" y="388"/>
                  <a:pt x="811" y="409"/>
                  <a:pt x="799" y="421"/>
                </a:cubicBezTo>
                <a:cubicBezTo>
                  <a:pt x="791" y="430"/>
                  <a:pt x="788" y="442"/>
                  <a:pt x="794" y="453"/>
                </a:cubicBezTo>
                <a:cubicBezTo>
                  <a:pt x="803" y="469"/>
                  <a:pt x="824" y="472"/>
                  <a:pt x="836" y="459"/>
                </a:cubicBezTo>
                <a:cubicBezTo>
                  <a:pt x="868" y="428"/>
                  <a:pt x="868" y="378"/>
                  <a:pt x="836" y="346"/>
                </a:cubicBezTo>
                <a:cubicBezTo>
                  <a:pt x="828" y="338"/>
                  <a:pt x="817" y="331"/>
                  <a:pt x="806" y="327"/>
                </a:cubicBezTo>
                <a:lnTo>
                  <a:pt x="806" y="134"/>
                </a:lnTo>
                <a:cubicBezTo>
                  <a:pt x="806" y="119"/>
                  <a:pt x="794" y="107"/>
                  <a:pt x="780" y="107"/>
                </a:cubicBezTo>
                <a:lnTo>
                  <a:pt x="738" y="107"/>
                </a:lnTo>
                <a:cubicBezTo>
                  <a:pt x="729" y="124"/>
                  <a:pt x="715" y="137"/>
                  <a:pt x="699" y="146"/>
                </a:cubicBezTo>
                <a:lnTo>
                  <a:pt x="699" y="161"/>
                </a:lnTo>
                <a:lnTo>
                  <a:pt x="753" y="161"/>
                </a:lnTo>
                <a:moveTo>
                  <a:pt x="835" y="536"/>
                </a:moveTo>
                <a:lnTo>
                  <a:pt x="726" y="536"/>
                </a:lnTo>
                <a:cubicBezTo>
                  <a:pt x="711" y="536"/>
                  <a:pt x="699" y="548"/>
                  <a:pt x="699" y="563"/>
                </a:cubicBezTo>
                <a:lnTo>
                  <a:pt x="699" y="648"/>
                </a:lnTo>
                <a:lnTo>
                  <a:pt x="807" y="648"/>
                </a:lnTo>
                <a:cubicBezTo>
                  <a:pt x="826" y="648"/>
                  <a:pt x="845" y="652"/>
                  <a:pt x="862" y="658"/>
                </a:cubicBezTo>
                <a:lnTo>
                  <a:pt x="862" y="563"/>
                </a:lnTo>
                <a:cubicBezTo>
                  <a:pt x="862" y="549"/>
                  <a:pt x="850" y="536"/>
                  <a:pt x="835" y="536"/>
                </a:cubicBezTo>
                <a:moveTo>
                  <a:pt x="457" y="215"/>
                </a:moveTo>
                <a:cubicBezTo>
                  <a:pt x="472" y="215"/>
                  <a:pt x="484" y="203"/>
                  <a:pt x="484" y="188"/>
                </a:cubicBezTo>
                <a:cubicBezTo>
                  <a:pt x="484" y="173"/>
                  <a:pt x="472" y="161"/>
                  <a:pt x="457" y="161"/>
                </a:cubicBezTo>
                <a:cubicBezTo>
                  <a:pt x="443" y="161"/>
                  <a:pt x="431" y="173"/>
                  <a:pt x="431" y="188"/>
                </a:cubicBezTo>
                <a:cubicBezTo>
                  <a:pt x="431" y="203"/>
                  <a:pt x="443" y="215"/>
                  <a:pt x="457" y="215"/>
                </a:cubicBezTo>
                <a:moveTo>
                  <a:pt x="122" y="453"/>
                </a:moveTo>
                <a:cubicBezTo>
                  <a:pt x="128" y="442"/>
                  <a:pt x="125" y="430"/>
                  <a:pt x="117" y="421"/>
                </a:cubicBezTo>
                <a:cubicBezTo>
                  <a:pt x="105" y="409"/>
                  <a:pt x="107" y="388"/>
                  <a:pt x="124" y="378"/>
                </a:cubicBezTo>
                <a:cubicBezTo>
                  <a:pt x="131" y="374"/>
                  <a:pt x="141" y="374"/>
                  <a:pt x="149" y="378"/>
                </a:cubicBezTo>
                <a:cubicBezTo>
                  <a:pt x="165" y="388"/>
                  <a:pt x="167" y="409"/>
                  <a:pt x="155" y="421"/>
                </a:cubicBezTo>
                <a:cubicBezTo>
                  <a:pt x="147" y="429"/>
                  <a:pt x="145" y="442"/>
                  <a:pt x="150" y="453"/>
                </a:cubicBezTo>
                <a:cubicBezTo>
                  <a:pt x="159" y="469"/>
                  <a:pt x="181" y="472"/>
                  <a:pt x="193" y="459"/>
                </a:cubicBezTo>
                <a:cubicBezTo>
                  <a:pt x="224" y="428"/>
                  <a:pt x="225" y="377"/>
                  <a:pt x="193" y="345"/>
                </a:cubicBezTo>
                <a:cubicBezTo>
                  <a:pt x="185" y="337"/>
                  <a:pt x="174" y="331"/>
                  <a:pt x="163" y="327"/>
                </a:cubicBezTo>
                <a:lnTo>
                  <a:pt x="163" y="161"/>
                </a:lnTo>
                <a:lnTo>
                  <a:pt x="217" y="161"/>
                </a:lnTo>
                <a:lnTo>
                  <a:pt x="217" y="146"/>
                </a:lnTo>
                <a:cubicBezTo>
                  <a:pt x="201" y="137"/>
                  <a:pt x="187" y="124"/>
                  <a:pt x="178" y="107"/>
                </a:cubicBezTo>
                <a:lnTo>
                  <a:pt x="136" y="107"/>
                </a:lnTo>
                <a:cubicBezTo>
                  <a:pt x="121" y="107"/>
                  <a:pt x="109" y="119"/>
                  <a:pt x="109" y="134"/>
                </a:cubicBezTo>
                <a:lnTo>
                  <a:pt x="109" y="327"/>
                </a:lnTo>
                <a:cubicBezTo>
                  <a:pt x="99" y="331"/>
                  <a:pt x="88" y="337"/>
                  <a:pt x="79" y="346"/>
                </a:cubicBezTo>
                <a:cubicBezTo>
                  <a:pt x="48" y="377"/>
                  <a:pt x="48" y="428"/>
                  <a:pt x="79" y="459"/>
                </a:cubicBezTo>
                <a:cubicBezTo>
                  <a:pt x="92" y="472"/>
                  <a:pt x="113" y="469"/>
                  <a:pt x="122" y="453"/>
                </a:cubicBezTo>
                <a:moveTo>
                  <a:pt x="485" y="373"/>
                </a:moveTo>
                <a:lnTo>
                  <a:pt x="485" y="263"/>
                </a:lnTo>
                <a:cubicBezTo>
                  <a:pt x="476" y="266"/>
                  <a:pt x="467" y="268"/>
                  <a:pt x="458" y="268"/>
                </a:cubicBezTo>
                <a:cubicBezTo>
                  <a:pt x="448" y="268"/>
                  <a:pt x="439" y="266"/>
                  <a:pt x="431" y="263"/>
                </a:cubicBezTo>
                <a:lnTo>
                  <a:pt x="431" y="373"/>
                </a:lnTo>
                <a:cubicBezTo>
                  <a:pt x="440" y="374"/>
                  <a:pt x="449" y="376"/>
                  <a:pt x="458" y="376"/>
                </a:cubicBezTo>
                <a:cubicBezTo>
                  <a:pt x="467" y="376"/>
                  <a:pt x="476" y="374"/>
                  <a:pt x="485" y="373"/>
                </a:cubicBezTo>
                <a:moveTo>
                  <a:pt x="806" y="702"/>
                </a:moveTo>
                <a:lnTo>
                  <a:pt x="109" y="702"/>
                </a:lnTo>
                <a:cubicBezTo>
                  <a:pt x="50" y="702"/>
                  <a:pt x="0" y="750"/>
                  <a:pt x="0" y="809"/>
                </a:cubicBezTo>
                <a:cubicBezTo>
                  <a:pt x="0" y="868"/>
                  <a:pt x="50" y="916"/>
                  <a:pt x="109" y="916"/>
                </a:cubicBezTo>
                <a:lnTo>
                  <a:pt x="806" y="916"/>
                </a:lnTo>
                <a:cubicBezTo>
                  <a:pt x="865" y="916"/>
                  <a:pt x="915" y="868"/>
                  <a:pt x="915" y="809"/>
                </a:cubicBezTo>
                <a:cubicBezTo>
                  <a:pt x="915" y="750"/>
                  <a:pt x="865" y="702"/>
                  <a:pt x="806" y="702"/>
                </a:cubicBezTo>
                <a:moveTo>
                  <a:pt x="136" y="835"/>
                </a:moveTo>
                <a:cubicBezTo>
                  <a:pt x="121" y="835"/>
                  <a:pt x="109" y="823"/>
                  <a:pt x="109" y="808"/>
                </a:cubicBezTo>
                <a:cubicBezTo>
                  <a:pt x="109" y="793"/>
                  <a:pt x="122" y="781"/>
                  <a:pt x="136" y="781"/>
                </a:cubicBezTo>
                <a:cubicBezTo>
                  <a:pt x="151" y="781"/>
                  <a:pt x="162" y="793"/>
                  <a:pt x="162" y="808"/>
                </a:cubicBezTo>
                <a:cubicBezTo>
                  <a:pt x="162" y="823"/>
                  <a:pt x="150" y="835"/>
                  <a:pt x="136" y="835"/>
                </a:cubicBezTo>
                <a:moveTo>
                  <a:pt x="243" y="835"/>
                </a:moveTo>
                <a:cubicBezTo>
                  <a:pt x="228" y="835"/>
                  <a:pt x="216" y="823"/>
                  <a:pt x="216" y="808"/>
                </a:cubicBezTo>
                <a:cubicBezTo>
                  <a:pt x="216" y="793"/>
                  <a:pt x="228" y="781"/>
                  <a:pt x="243" y="781"/>
                </a:cubicBezTo>
                <a:cubicBezTo>
                  <a:pt x="258" y="781"/>
                  <a:pt x="270" y="793"/>
                  <a:pt x="270" y="808"/>
                </a:cubicBezTo>
                <a:cubicBezTo>
                  <a:pt x="270" y="823"/>
                  <a:pt x="258" y="835"/>
                  <a:pt x="243" y="835"/>
                </a:cubicBezTo>
                <a:moveTo>
                  <a:pt x="350" y="835"/>
                </a:moveTo>
                <a:cubicBezTo>
                  <a:pt x="335" y="835"/>
                  <a:pt x="323" y="823"/>
                  <a:pt x="323" y="808"/>
                </a:cubicBezTo>
                <a:cubicBezTo>
                  <a:pt x="323" y="793"/>
                  <a:pt x="335" y="781"/>
                  <a:pt x="350" y="781"/>
                </a:cubicBezTo>
                <a:cubicBezTo>
                  <a:pt x="365" y="781"/>
                  <a:pt x="377" y="793"/>
                  <a:pt x="377" y="808"/>
                </a:cubicBezTo>
                <a:cubicBezTo>
                  <a:pt x="377" y="823"/>
                  <a:pt x="365" y="835"/>
                  <a:pt x="350" y="835"/>
                </a:cubicBezTo>
                <a:moveTo>
                  <a:pt x="457" y="835"/>
                </a:moveTo>
                <a:cubicBezTo>
                  <a:pt x="443" y="835"/>
                  <a:pt x="431" y="823"/>
                  <a:pt x="431" y="808"/>
                </a:cubicBezTo>
                <a:cubicBezTo>
                  <a:pt x="431" y="793"/>
                  <a:pt x="443" y="781"/>
                  <a:pt x="457" y="781"/>
                </a:cubicBezTo>
                <a:cubicBezTo>
                  <a:pt x="472" y="781"/>
                  <a:pt x="484" y="793"/>
                  <a:pt x="484" y="808"/>
                </a:cubicBezTo>
                <a:cubicBezTo>
                  <a:pt x="484" y="823"/>
                  <a:pt x="472" y="835"/>
                  <a:pt x="457" y="835"/>
                </a:cubicBezTo>
                <a:moveTo>
                  <a:pt x="565" y="835"/>
                </a:moveTo>
                <a:cubicBezTo>
                  <a:pt x="551" y="835"/>
                  <a:pt x="538" y="823"/>
                  <a:pt x="538" y="808"/>
                </a:cubicBezTo>
                <a:cubicBezTo>
                  <a:pt x="538" y="793"/>
                  <a:pt x="551" y="781"/>
                  <a:pt x="565" y="781"/>
                </a:cubicBezTo>
                <a:cubicBezTo>
                  <a:pt x="580" y="781"/>
                  <a:pt x="591" y="793"/>
                  <a:pt x="591" y="808"/>
                </a:cubicBezTo>
                <a:cubicBezTo>
                  <a:pt x="591" y="823"/>
                  <a:pt x="580" y="835"/>
                  <a:pt x="565" y="835"/>
                </a:cubicBezTo>
                <a:moveTo>
                  <a:pt x="672" y="835"/>
                </a:moveTo>
                <a:cubicBezTo>
                  <a:pt x="657" y="835"/>
                  <a:pt x="645" y="823"/>
                  <a:pt x="645" y="808"/>
                </a:cubicBezTo>
                <a:cubicBezTo>
                  <a:pt x="645" y="793"/>
                  <a:pt x="657" y="781"/>
                  <a:pt x="672" y="781"/>
                </a:cubicBezTo>
                <a:cubicBezTo>
                  <a:pt x="687" y="781"/>
                  <a:pt x="699" y="793"/>
                  <a:pt x="699" y="808"/>
                </a:cubicBezTo>
                <a:cubicBezTo>
                  <a:pt x="699" y="823"/>
                  <a:pt x="687" y="835"/>
                  <a:pt x="672" y="835"/>
                </a:cubicBezTo>
                <a:moveTo>
                  <a:pt x="779" y="835"/>
                </a:moveTo>
                <a:cubicBezTo>
                  <a:pt x="764" y="835"/>
                  <a:pt x="752" y="823"/>
                  <a:pt x="752" y="808"/>
                </a:cubicBezTo>
                <a:cubicBezTo>
                  <a:pt x="752" y="793"/>
                  <a:pt x="764" y="781"/>
                  <a:pt x="779" y="781"/>
                </a:cubicBezTo>
                <a:cubicBezTo>
                  <a:pt x="794" y="781"/>
                  <a:pt x="806" y="793"/>
                  <a:pt x="806" y="808"/>
                </a:cubicBezTo>
                <a:cubicBezTo>
                  <a:pt x="806" y="823"/>
                  <a:pt x="794" y="835"/>
                  <a:pt x="779" y="835"/>
                </a:cubicBezTo>
                <a:moveTo>
                  <a:pt x="217" y="563"/>
                </a:moveTo>
                <a:cubicBezTo>
                  <a:pt x="217" y="549"/>
                  <a:pt x="205" y="536"/>
                  <a:pt x="190" y="536"/>
                </a:cubicBezTo>
                <a:lnTo>
                  <a:pt x="80" y="536"/>
                </a:lnTo>
                <a:cubicBezTo>
                  <a:pt x="66" y="536"/>
                  <a:pt x="54" y="548"/>
                  <a:pt x="54" y="563"/>
                </a:cubicBezTo>
                <a:lnTo>
                  <a:pt x="54" y="658"/>
                </a:lnTo>
                <a:cubicBezTo>
                  <a:pt x="70" y="652"/>
                  <a:pt x="90" y="648"/>
                  <a:pt x="109" y="648"/>
                </a:cubicBezTo>
                <a:lnTo>
                  <a:pt x="217" y="648"/>
                </a:lnTo>
                <a:lnTo>
                  <a:pt x="217" y="563"/>
                </a:lnTo>
                <a:moveTo>
                  <a:pt x="645" y="161"/>
                </a:moveTo>
                <a:lnTo>
                  <a:pt x="533" y="161"/>
                </a:lnTo>
                <a:cubicBezTo>
                  <a:pt x="536" y="170"/>
                  <a:pt x="538" y="178"/>
                  <a:pt x="538" y="188"/>
                </a:cubicBezTo>
                <a:lnTo>
                  <a:pt x="538" y="357"/>
                </a:lnTo>
                <a:cubicBezTo>
                  <a:pt x="601" y="327"/>
                  <a:pt x="645" y="262"/>
                  <a:pt x="645" y="188"/>
                </a:cubicBezTo>
                <a:lnTo>
                  <a:pt x="645" y="161"/>
                </a:lnTo>
                <a:moveTo>
                  <a:pt x="645" y="563"/>
                </a:moveTo>
                <a:cubicBezTo>
                  <a:pt x="645" y="549"/>
                  <a:pt x="633" y="536"/>
                  <a:pt x="619" y="536"/>
                </a:cubicBezTo>
                <a:lnTo>
                  <a:pt x="511" y="536"/>
                </a:lnTo>
                <a:cubicBezTo>
                  <a:pt x="497" y="536"/>
                  <a:pt x="485" y="548"/>
                  <a:pt x="485" y="563"/>
                </a:cubicBezTo>
                <a:lnTo>
                  <a:pt x="485" y="648"/>
                </a:lnTo>
                <a:lnTo>
                  <a:pt x="646" y="648"/>
                </a:lnTo>
                <a:lnTo>
                  <a:pt x="646" y="563"/>
                </a:lnTo>
                <a:lnTo>
                  <a:pt x="645" y="563"/>
                </a:ln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FFFFFF"/>
              </a:solidFill>
              <a:latin typeface="Arial"/>
              <a:ea typeface="Arial"/>
              <a:cs typeface="Arial"/>
              <a:sym typeface="Arial"/>
            </a:endParaRPr>
          </a:p>
        </p:txBody>
      </p:sp>
      <p:sp>
        <p:nvSpPr>
          <p:cNvPr id="482" name="Google Shape;482;p48"/>
          <p:cNvSpPr/>
          <p:nvPr/>
        </p:nvSpPr>
        <p:spPr>
          <a:xfrm>
            <a:off x="1547577" y="1748324"/>
            <a:ext cx="281975" cy="281972"/>
          </a:xfrm>
          <a:custGeom>
            <a:avLst/>
            <a:gdLst/>
            <a:ahLst/>
            <a:cxnLst/>
            <a:rect l="l" t="t" r="r" b="b"/>
            <a:pathLst>
              <a:path w="916" h="916" extrusionOk="0">
                <a:moveTo>
                  <a:pt x="350" y="594"/>
                </a:moveTo>
                <a:cubicBezTo>
                  <a:pt x="336" y="594"/>
                  <a:pt x="324" y="606"/>
                  <a:pt x="324" y="620"/>
                </a:cubicBezTo>
                <a:cubicBezTo>
                  <a:pt x="324" y="635"/>
                  <a:pt x="335" y="647"/>
                  <a:pt x="350" y="647"/>
                </a:cubicBezTo>
                <a:cubicBezTo>
                  <a:pt x="364" y="647"/>
                  <a:pt x="377" y="635"/>
                  <a:pt x="377" y="620"/>
                </a:cubicBezTo>
                <a:cubicBezTo>
                  <a:pt x="377" y="606"/>
                  <a:pt x="365" y="594"/>
                  <a:pt x="350" y="594"/>
                </a:cubicBezTo>
                <a:moveTo>
                  <a:pt x="512" y="809"/>
                </a:moveTo>
                <a:lnTo>
                  <a:pt x="404" y="809"/>
                </a:lnTo>
                <a:cubicBezTo>
                  <a:pt x="390" y="809"/>
                  <a:pt x="378" y="821"/>
                  <a:pt x="378" y="836"/>
                </a:cubicBezTo>
                <a:lnTo>
                  <a:pt x="378" y="916"/>
                </a:lnTo>
                <a:lnTo>
                  <a:pt x="539" y="916"/>
                </a:lnTo>
                <a:lnTo>
                  <a:pt x="539" y="836"/>
                </a:lnTo>
                <a:cubicBezTo>
                  <a:pt x="538" y="821"/>
                  <a:pt x="526" y="809"/>
                  <a:pt x="512" y="809"/>
                </a:cubicBezTo>
                <a:moveTo>
                  <a:pt x="0" y="621"/>
                </a:moveTo>
                <a:lnTo>
                  <a:pt x="0" y="729"/>
                </a:lnTo>
                <a:cubicBezTo>
                  <a:pt x="0" y="773"/>
                  <a:pt x="36" y="809"/>
                  <a:pt x="80" y="809"/>
                </a:cubicBezTo>
                <a:lnTo>
                  <a:pt x="109" y="809"/>
                </a:lnTo>
                <a:lnTo>
                  <a:pt x="109" y="541"/>
                </a:lnTo>
                <a:lnTo>
                  <a:pt x="80" y="541"/>
                </a:lnTo>
                <a:cubicBezTo>
                  <a:pt x="36" y="541"/>
                  <a:pt x="0" y="577"/>
                  <a:pt x="0" y="621"/>
                </a:cubicBezTo>
                <a:moveTo>
                  <a:pt x="578" y="292"/>
                </a:moveTo>
                <a:cubicBezTo>
                  <a:pt x="560" y="255"/>
                  <a:pt x="526" y="229"/>
                  <a:pt x="485" y="220"/>
                </a:cubicBezTo>
                <a:lnTo>
                  <a:pt x="485" y="156"/>
                </a:lnTo>
                <a:cubicBezTo>
                  <a:pt x="518" y="144"/>
                  <a:pt x="541" y="112"/>
                  <a:pt x="538" y="75"/>
                </a:cubicBezTo>
                <a:cubicBezTo>
                  <a:pt x="536" y="35"/>
                  <a:pt x="504" y="3"/>
                  <a:pt x="464" y="0"/>
                </a:cubicBezTo>
                <a:cubicBezTo>
                  <a:pt x="417" y="-3"/>
                  <a:pt x="378" y="34"/>
                  <a:pt x="378" y="81"/>
                </a:cubicBezTo>
                <a:cubicBezTo>
                  <a:pt x="378" y="116"/>
                  <a:pt x="400" y="145"/>
                  <a:pt x="431" y="156"/>
                </a:cubicBezTo>
                <a:lnTo>
                  <a:pt x="431" y="220"/>
                </a:lnTo>
                <a:cubicBezTo>
                  <a:pt x="390" y="229"/>
                  <a:pt x="356" y="255"/>
                  <a:pt x="338" y="292"/>
                </a:cubicBezTo>
                <a:cubicBezTo>
                  <a:pt x="376" y="278"/>
                  <a:pt x="416" y="270"/>
                  <a:pt x="458" y="270"/>
                </a:cubicBezTo>
                <a:cubicBezTo>
                  <a:pt x="500" y="270"/>
                  <a:pt x="541" y="278"/>
                  <a:pt x="578" y="292"/>
                </a:cubicBezTo>
                <a:moveTo>
                  <a:pt x="565" y="594"/>
                </a:moveTo>
                <a:cubicBezTo>
                  <a:pt x="550" y="594"/>
                  <a:pt x="538" y="606"/>
                  <a:pt x="538" y="620"/>
                </a:cubicBezTo>
                <a:cubicBezTo>
                  <a:pt x="538" y="635"/>
                  <a:pt x="550" y="647"/>
                  <a:pt x="565" y="647"/>
                </a:cubicBezTo>
                <a:cubicBezTo>
                  <a:pt x="580" y="647"/>
                  <a:pt x="592" y="635"/>
                  <a:pt x="592" y="620"/>
                </a:cubicBezTo>
                <a:cubicBezTo>
                  <a:pt x="592" y="606"/>
                  <a:pt x="580" y="594"/>
                  <a:pt x="565" y="594"/>
                </a:cubicBezTo>
                <a:moveTo>
                  <a:pt x="835" y="541"/>
                </a:moveTo>
                <a:lnTo>
                  <a:pt x="807" y="541"/>
                </a:lnTo>
                <a:lnTo>
                  <a:pt x="807" y="809"/>
                </a:lnTo>
                <a:lnTo>
                  <a:pt x="836" y="809"/>
                </a:lnTo>
                <a:cubicBezTo>
                  <a:pt x="880" y="809"/>
                  <a:pt x="916" y="773"/>
                  <a:pt x="916" y="729"/>
                </a:cubicBezTo>
                <a:lnTo>
                  <a:pt x="916" y="621"/>
                </a:lnTo>
                <a:cubicBezTo>
                  <a:pt x="916" y="577"/>
                  <a:pt x="880" y="541"/>
                  <a:pt x="835" y="541"/>
                </a:cubicBezTo>
                <a:moveTo>
                  <a:pt x="458" y="325"/>
                </a:moveTo>
                <a:cubicBezTo>
                  <a:pt x="295" y="325"/>
                  <a:pt x="163" y="459"/>
                  <a:pt x="163" y="621"/>
                </a:cubicBezTo>
                <a:lnTo>
                  <a:pt x="163" y="836"/>
                </a:lnTo>
                <a:cubicBezTo>
                  <a:pt x="163" y="880"/>
                  <a:pt x="199" y="916"/>
                  <a:pt x="244" y="916"/>
                </a:cubicBezTo>
                <a:lnTo>
                  <a:pt x="324" y="916"/>
                </a:lnTo>
                <a:lnTo>
                  <a:pt x="324" y="836"/>
                </a:lnTo>
                <a:cubicBezTo>
                  <a:pt x="324" y="791"/>
                  <a:pt x="360" y="755"/>
                  <a:pt x="404" y="755"/>
                </a:cubicBezTo>
                <a:lnTo>
                  <a:pt x="512" y="755"/>
                </a:lnTo>
                <a:cubicBezTo>
                  <a:pt x="556" y="755"/>
                  <a:pt x="592" y="791"/>
                  <a:pt x="592" y="836"/>
                </a:cubicBezTo>
                <a:lnTo>
                  <a:pt x="592" y="916"/>
                </a:lnTo>
                <a:lnTo>
                  <a:pt x="672" y="916"/>
                </a:lnTo>
                <a:cubicBezTo>
                  <a:pt x="717" y="916"/>
                  <a:pt x="753" y="880"/>
                  <a:pt x="753" y="836"/>
                </a:cubicBezTo>
                <a:lnTo>
                  <a:pt x="753" y="621"/>
                </a:lnTo>
                <a:cubicBezTo>
                  <a:pt x="753" y="459"/>
                  <a:pt x="621" y="325"/>
                  <a:pt x="458" y="325"/>
                </a:cubicBezTo>
                <a:moveTo>
                  <a:pt x="350" y="701"/>
                </a:moveTo>
                <a:cubicBezTo>
                  <a:pt x="306" y="701"/>
                  <a:pt x="270" y="665"/>
                  <a:pt x="270" y="620"/>
                </a:cubicBezTo>
                <a:cubicBezTo>
                  <a:pt x="270" y="576"/>
                  <a:pt x="306" y="540"/>
                  <a:pt x="350" y="540"/>
                </a:cubicBezTo>
                <a:cubicBezTo>
                  <a:pt x="395" y="540"/>
                  <a:pt x="431" y="576"/>
                  <a:pt x="431" y="620"/>
                </a:cubicBezTo>
                <a:cubicBezTo>
                  <a:pt x="431" y="665"/>
                  <a:pt x="395" y="701"/>
                  <a:pt x="350" y="701"/>
                </a:cubicBezTo>
                <a:moveTo>
                  <a:pt x="565" y="701"/>
                </a:moveTo>
                <a:cubicBezTo>
                  <a:pt x="520" y="701"/>
                  <a:pt x="484" y="665"/>
                  <a:pt x="484" y="620"/>
                </a:cubicBezTo>
                <a:cubicBezTo>
                  <a:pt x="484" y="576"/>
                  <a:pt x="521" y="540"/>
                  <a:pt x="565" y="540"/>
                </a:cubicBezTo>
                <a:cubicBezTo>
                  <a:pt x="609" y="540"/>
                  <a:pt x="645" y="576"/>
                  <a:pt x="645" y="620"/>
                </a:cubicBezTo>
                <a:cubicBezTo>
                  <a:pt x="645" y="665"/>
                  <a:pt x="609" y="701"/>
                  <a:pt x="565" y="701"/>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FFFFFF"/>
              </a:solidFill>
              <a:latin typeface="Arial"/>
              <a:ea typeface="Arial"/>
              <a:cs typeface="Arial"/>
              <a:sym typeface="Arial"/>
            </a:endParaRPr>
          </a:p>
        </p:txBody>
      </p:sp>
      <p:sp>
        <p:nvSpPr>
          <p:cNvPr id="483" name="Google Shape;483;p48"/>
          <p:cNvSpPr/>
          <p:nvPr/>
        </p:nvSpPr>
        <p:spPr>
          <a:xfrm>
            <a:off x="7173460" y="1748324"/>
            <a:ext cx="281975" cy="281972"/>
          </a:xfrm>
          <a:custGeom>
            <a:avLst/>
            <a:gdLst/>
            <a:ahLst/>
            <a:cxnLst/>
            <a:rect l="l" t="t" r="r" b="b"/>
            <a:pathLst>
              <a:path w="916" h="916" extrusionOk="0">
                <a:moveTo>
                  <a:pt x="431" y="134"/>
                </a:moveTo>
                <a:lnTo>
                  <a:pt x="244" y="134"/>
                </a:lnTo>
                <a:cubicBezTo>
                  <a:pt x="184" y="134"/>
                  <a:pt x="136" y="182"/>
                  <a:pt x="136" y="242"/>
                </a:cubicBezTo>
                <a:lnTo>
                  <a:pt x="136" y="432"/>
                </a:lnTo>
                <a:lnTo>
                  <a:pt x="431" y="432"/>
                </a:lnTo>
                <a:lnTo>
                  <a:pt x="431" y="134"/>
                </a:lnTo>
                <a:moveTo>
                  <a:pt x="351" y="324"/>
                </a:moveTo>
                <a:lnTo>
                  <a:pt x="324" y="324"/>
                </a:lnTo>
                <a:lnTo>
                  <a:pt x="324" y="350"/>
                </a:lnTo>
                <a:cubicBezTo>
                  <a:pt x="324" y="364"/>
                  <a:pt x="314" y="377"/>
                  <a:pt x="300" y="378"/>
                </a:cubicBezTo>
                <a:cubicBezTo>
                  <a:pt x="284" y="379"/>
                  <a:pt x="271" y="367"/>
                  <a:pt x="271" y="351"/>
                </a:cubicBezTo>
                <a:lnTo>
                  <a:pt x="271" y="324"/>
                </a:lnTo>
                <a:lnTo>
                  <a:pt x="245" y="324"/>
                </a:lnTo>
                <a:cubicBezTo>
                  <a:pt x="231" y="324"/>
                  <a:pt x="218" y="314"/>
                  <a:pt x="217" y="300"/>
                </a:cubicBezTo>
                <a:cubicBezTo>
                  <a:pt x="216" y="284"/>
                  <a:pt x="228" y="271"/>
                  <a:pt x="244" y="271"/>
                </a:cubicBezTo>
                <a:lnTo>
                  <a:pt x="270" y="271"/>
                </a:lnTo>
                <a:lnTo>
                  <a:pt x="270" y="245"/>
                </a:lnTo>
                <a:cubicBezTo>
                  <a:pt x="270" y="231"/>
                  <a:pt x="281" y="218"/>
                  <a:pt x="295" y="217"/>
                </a:cubicBezTo>
                <a:cubicBezTo>
                  <a:pt x="311" y="216"/>
                  <a:pt x="324" y="228"/>
                  <a:pt x="324" y="244"/>
                </a:cubicBezTo>
                <a:lnTo>
                  <a:pt x="324" y="271"/>
                </a:lnTo>
                <a:lnTo>
                  <a:pt x="350" y="271"/>
                </a:lnTo>
                <a:cubicBezTo>
                  <a:pt x="364" y="271"/>
                  <a:pt x="376" y="281"/>
                  <a:pt x="378" y="295"/>
                </a:cubicBezTo>
                <a:cubicBezTo>
                  <a:pt x="379" y="311"/>
                  <a:pt x="367" y="324"/>
                  <a:pt x="351" y="324"/>
                </a:cubicBezTo>
                <a:moveTo>
                  <a:pt x="458" y="0"/>
                </a:moveTo>
                <a:cubicBezTo>
                  <a:pt x="381" y="0"/>
                  <a:pt x="310" y="29"/>
                  <a:pt x="256" y="81"/>
                </a:cubicBezTo>
                <a:lnTo>
                  <a:pt x="661" y="81"/>
                </a:lnTo>
                <a:cubicBezTo>
                  <a:pt x="607" y="29"/>
                  <a:pt x="534" y="0"/>
                  <a:pt x="458" y="0"/>
                </a:cubicBezTo>
                <a:moveTo>
                  <a:pt x="485" y="780"/>
                </a:moveTo>
                <a:lnTo>
                  <a:pt x="675" y="780"/>
                </a:lnTo>
                <a:cubicBezTo>
                  <a:pt x="734" y="780"/>
                  <a:pt x="782" y="732"/>
                  <a:pt x="782" y="673"/>
                </a:cubicBezTo>
                <a:lnTo>
                  <a:pt x="782" y="485"/>
                </a:lnTo>
                <a:lnTo>
                  <a:pt x="485" y="485"/>
                </a:lnTo>
                <a:lnTo>
                  <a:pt x="485" y="780"/>
                </a:lnTo>
                <a:moveTo>
                  <a:pt x="565" y="539"/>
                </a:moveTo>
                <a:lnTo>
                  <a:pt x="673" y="539"/>
                </a:lnTo>
                <a:cubicBezTo>
                  <a:pt x="687" y="539"/>
                  <a:pt x="699" y="549"/>
                  <a:pt x="701" y="563"/>
                </a:cubicBezTo>
                <a:cubicBezTo>
                  <a:pt x="702" y="579"/>
                  <a:pt x="690" y="592"/>
                  <a:pt x="674" y="592"/>
                </a:cubicBezTo>
                <a:lnTo>
                  <a:pt x="566" y="592"/>
                </a:lnTo>
                <a:cubicBezTo>
                  <a:pt x="552" y="592"/>
                  <a:pt x="540" y="582"/>
                  <a:pt x="538" y="568"/>
                </a:cubicBezTo>
                <a:cubicBezTo>
                  <a:pt x="537" y="552"/>
                  <a:pt x="549" y="539"/>
                  <a:pt x="565" y="539"/>
                </a:cubicBezTo>
                <a:moveTo>
                  <a:pt x="565" y="646"/>
                </a:moveTo>
                <a:lnTo>
                  <a:pt x="673" y="646"/>
                </a:lnTo>
                <a:cubicBezTo>
                  <a:pt x="687" y="646"/>
                  <a:pt x="699" y="657"/>
                  <a:pt x="701" y="671"/>
                </a:cubicBezTo>
                <a:cubicBezTo>
                  <a:pt x="702" y="686"/>
                  <a:pt x="690" y="700"/>
                  <a:pt x="674" y="700"/>
                </a:cubicBezTo>
                <a:lnTo>
                  <a:pt x="566" y="700"/>
                </a:lnTo>
                <a:cubicBezTo>
                  <a:pt x="552" y="700"/>
                  <a:pt x="540" y="689"/>
                  <a:pt x="538" y="675"/>
                </a:cubicBezTo>
                <a:cubicBezTo>
                  <a:pt x="537" y="659"/>
                  <a:pt x="549" y="646"/>
                  <a:pt x="565" y="646"/>
                </a:cubicBezTo>
                <a:moveTo>
                  <a:pt x="0" y="350"/>
                </a:moveTo>
                <a:lnTo>
                  <a:pt x="0" y="566"/>
                </a:lnTo>
                <a:cubicBezTo>
                  <a:pt x="0" y="610"/>
                  <a:pt x="38" y="647"/>
                  <a:pt x="83" y="647"/>
                </a:cubicBezTo>
                <a:lnTo>
                  <a:pt x="83" y="269"/>
                </a:lnTo>
                <a:cubicBezTo>
                  <a:pt x="38" y="269"/>
                  <a:pt x="0" y="306"/>
                  <a:pt x="0" y="350"/>
                </a:cubicBezTo>
                <a:moveTo>
                  <a:pt x="836" y="270"/>
                </a:moveTo>
                <a:lnTo>
                  <a:pt x="836" y="646"/>
                </a:lnTo>
                <a:cubicBezTo>
                  <a:pt x="880" y="646"/>
                  <a:pt x="916" y="610"/>
                  <a:pt x="916" y="565"/>
                </a:cubicBezTo>
                <a:lnTo>
                  <a:pt x="916" y="351"/>
                </a:lnTo>
                <a:cubicBezTo>
                  <a:pt x="916" y="306"/>
                  <a:pt x="880" y="270"/>
                  <a:pt x="836" y="270"/>
                </a:cubicBezTo>
                <a:moveTo>
                  <a:pt x="458" y="916"/>
                </a:moveTo>
                <a:cubicBezTo>
                  <a:pt x="534" y="916"/>
                  <a:pt x="607" y="885"/>
                  <a:pt x="661" y="834"/>
                </a:cubicBezTo>
                <a:lnTo>
                  <a:pt x="256" y="834"/>
                </a:lnTo>
                <a:cubicBezTo>
                  <a:pt x="310" y="885"/>
                  <a:pt x="381" y="916"/>
                  <a:pt x="458" y="916"/>
                </a:cubicBezTo>
                <a:moveTo>
                  <a:pt x="675" y="134"/>
                </a:moveTo>
                <a:lnTo>
                  <a:pt x="485" y="134"/>
                </a:lnTo>
                <a:lnTo>
                  <a:pt x="485" y="432"/>
                </a:lnTo>
                <a:lnTo>
                  <a:pt x="782" y="432"/>
                </a:lnTo>
                <a:lnTo>
                  <a:pt x="782" y="244"/>
                </a:lnTo>
                <a:cubicBezTo>
                  <a:pt x="782" y="184"/>
                  <a:pt x="734" y="134"/>
                  <a:pt x="675" y="134"/>
                </a:cubicBezTo>
                <a:moveTo>
                  <a:pt x="674" y="324"/>
                </a:moveTo>
                <a:lnTo>
                  <a:pt x="566" y="324"/>
                </a:lnTo>
                <a:cubicBezTo>
                  <a:pt x="552" y="324"/>
                  <a:pt x="540" y="314"/>
                  <a:pt x="538" y="300"/>
                </a:cubicBezTo>
                <a:cubicBezTo>
                  <a:pt x="537" y="284"/>
                  <a:pt x="549" y="271"/>
                  <a:pt x="565" y="271"/>
                </a:cubicBezTo>
                <a:lnTo>
                  <a:pt x="673" y="271"/>
                </a:lnTo>
                <a:cubicBezTo>
                  <a:pt x="687" y="271"/>
                  <a:pt x="699" y="281"/>
                  <a:pt x="701" y="295"/>
                </a:cubicBezTo>
                <a:cubicBezTo>
                  <a:pt x="702" y="311"/>
                  <a:pt x="690" y="324"/>
                  <a:pt x="674" y="324"/>
                </a:cubicBezTo>
                <a:moveTo>
                  <a:pt x="431" y="485"/>
                </a:moveTo>
                <a:lnTo>
                  <a:pt x="136" y="485"/>
                </a:lnTo>
                <a:lnTo>
                  <a:pt x="136" y="673"/>
                </a:lnTo>
                <a:cubicBezTo>
                  <a:pt x="136" y="732"/>
                  <a:pt x="184" y="780"/>
                  <a:pt x="244" y="780"/>
                </a:cubicBezTo>
                <a:lnTo>
                  <a:pt x="431" y="780"/>
                </a:lnTo>
                <a:lnTo>
                  <a:pt x="431" y="485"/>
                </a:lnTo>
                <a:moveTo>
                  <a:pt x="369" y="653"/>
                </a:moveTo>
                <a:cubicBezTo>
                  <a:pt x="380" y="664"/>
                  <a:pt x="380" y="681"/>
                  <a:pt x="369" y="691"/>
                </a:cubicBezTo>
                <a:cubicBezTo>
                  <a:pt x="359" y="702"/>
                  <a:pt x="342" y="702"/>
                  <a:pt x="332" y="691"/>
                </a:cubicBezTo>
                <a:lnTo>
                  <a:pt x="297" y="657"/>
                </a:lnTo>
                <a:lnTo>
                  <a:pt x="262" y="691"/>
                </a:lnTo>
                <a:cubicBezTo>
                  <a:pt x="252" y="702"/>
                  <a:pt x="235" y="702"/>
                  <a:pt x="224" y="691"/>
                </a:cubicBezTo>
                <a:cubicBezTo>
                  <a:pt x="214" y="681"/>
                  <a:pt x="214" y="664"/>
                  <a:pt x="224" y="653"/>
                </a:cubicBezTo>
                <a:lnTo>
                  <a:pt x="259" y="619"/>
                </a:lnTo>
                <a:lnTo>
                  <a:pt x="224" y="584"/>
                </a:lnTo>
                <a:cubicBezTo>
                  <a:pt x="214" y="574"/>
                  <a:pt x="214" y="557"/>
                  <a:pt x="224" y="546"/>
                </a:cubicBezTo>
                <a:cubicBezTo>
                  <a:pt x="235" y="536"/>
                  <a:pt x="252" y="536"/>
                  <a:pt x="262" y="546"/>
                </a:cubicBezTo>
                <a:lnTo>
                  <a:pt x="297" y="581"/>
                </a:lnTo>
                <a:lnTo>
                  <a:pt x="332" y="546"/>
                </a:lnTo>
                <a:cubicBezTo>
                  <a:pt x="342" y="536"/>
                  <a:pt x="359" y="536"/>
                  <a:pt x="369" y="546"/>
                </a:cubicBezTo>
                <a:cubicBezTo>
                  <a:pt x="380" y="557"/>
                  <a:pt x="380" y="574"/>
                  <a:pt x="369" y="584"/>
                </a:cubicBezTo>
                <a:lnTo>
                  <a:pt x="335" y="619"/>
                </a:lnTo>
                <a:lnTo>
                  <a:pt x="369" y="653"/>
                </a:ln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FFFFFF"/>
              </a:solidFill>
              <a:latin typeface="Arial"/>
              <a:ea typeface="Arial"/>
              <a:cs typeface="Arial"/>
              <a:sym typeface="Arial"/>
            </a:endParaRPr>
          </a:p>
        </p:txBody>
      </p:sp>
      <p:pic>
        <p:nvPicPr>
          <p:cNvPr id="484" name="Google Shape;484;p48"/>
          <p:cNvPicPr preferRelativeResize="0"/>
          <p:nvPr/>
        </p:nvPicPr>
        <p:blipFill rotWithShape="1">
          <a:blip r:embed="rId3">
            <a:alphaModFix amt="38000"/>
          </a:blip>
          <a:srcRect t="58031" b="6290"/>
          <a:stretch/>
        </p:blipFill>
        <p:spPr>
          <a:xfrm>
            <a:off x="4979675" y="4362450"/>
            <a:ext cx="3982800" cy="635000"/>
          </a:xfrm>
          <a:prstGeom prst="rect">
            <a:avLst/>
          </a:prstGeom>
          <a:noFill/>
          <a:ln>
            <a:noFill/>
          </a:ln>
        </p:spPr>
      </p:pic>
    </p:spTree>
    <p:extLst>
      <p:ext uri="{BB962C8B-B14F-4D97-AF65-F5344CB8AC3E}">
        <p14:creationId xmlns:p14="http://schemas.microsoft.com/office/powerpoint/2010/main" val="18854283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4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a:t>Objectif du projet </a:t>
            </a:r>
            <a:endParaRPr dirty="0"/>
          </a:p>
        </p:txBody>
      </p:sp>
      <p:sp>
        <p:nvSpPr>
          <p:cNvPr id="6" name="ZoneTexte 5">
            <a:extLst>
              <a:ext uri="{FF2B5EF4-FFF2-40B4-BE49-F238E27FC236}">
                <a16:creationId xmlns:a16="http://schemas.microsoft.com/office/drawing/2014/main" id="{AFDE1A57-0F3F-9FFF-A415-021561A7FE1B}"/>
              </a:ext>
            </a:extLst>
          </p:cNvPr>
          <p:cNvSpPr txBox="1"/>
          <p:nvPr/>
        </p:nvSpPr>
        <p:spPr>
          <a:xfrm>
            <a:off x="719999" y="1264811"/>
            <a:ext cx="7254627" cy="738664"/>
          </a:xfrm>
          <a:prstGeom prst="rect">
            <a:avLst/>
          </a:prstGeom>
          <a:noFill/>
          <a:ln>
            <a:solidFill>
              <a:schemeClr val="accent3"/>
            </a:solidFill>
          </a:ln>
        </p:spPr>
        <p:txBody>
          <a:bodyPr wrap="square" rtlCol="0">
            <a:spAutoFit/>
          </a:bodyPr>
          <a:lstStyle/>
          <a:p>
            <a:pPr algn="ctr"/>
            <a:r>
              <a:rPr lang="fr-FR" b="1" dirty="0">
                <a:latin typeface="+mn-lt"/>
                <a:cs typeface="Alef" panose="00000500000000000000" pitchFamily="2" charset="-79"/>
              </a:rPr>
              <a:t>Réaliser un robot programmable par des enfants en classe de primaire, par le biais de gommettes collées sur une feuille de papier, traduisant des instructions d’actions.</a:t>
            </a:r>
          </a:p>
        </p:txBody>
      </p:sp>
      <p:sp>
        <p:nvSpPr>
          <p:cNvPr id="9" name="ZoneTexte 8">
            <a:extLst>
              <a:ext uri="{FF2B5EF4-FFF2-40B4-BE49-F238E27FC236}">
                <a16:creationId xmlns:a16="http://schemas.microsoft.com/office/drawing/2014/main" id="{05C641BF-47FC-9AB5-1A40-435C2B06394A}"/>
              </a:ext>
            </a:extLst>
          </p:cNvPr>
          <p:cNvSpPr txBox="1"/>
          <p:nvPr/>
        </p:nvSpPr>
        <p:spPr>
          <a:xfrm>
            <a:off x="719999" y="2202418"/>
            <a:ext cx="3852001" cy="738664"/>
          </a:xfrm>
          <a:prstGeom prst="rect">
            <a:avLst/>
          </a:prstGeom>
          <a:noFill/>
        </p:spPr>
        <p:txBody>
          <a:bodyPr wrap="square" rtlCol="0">
            <a:spAutoFit/>
          </a:bodyPr>
          <a:lstStyle/>
          <a:p>
            <a:pPr algn="just"/>
            <a:r>
              <a:rPr lang="fr-FR" i="1" dirty="0">
                <a:solidFill>
                  <a:schemeClr val="tx2">
                    <a:lumMod val="50000"/>
                  </a:schemeClr>
                </a:solidFill>
              </a:rPr>
              <a:t>Exemple d’instructions</a:t>
            </a:r>
            <a:r>
              <a:rPr lang="fr-FR" dirty="0">
                <a:solidFill>
                  <a:schemeClr val="tx2">
                    <a:lumMod val="50000"/>
                  </a:schemeClr>
                </a:solidFill>
              </a:rPr>
              <a:t> :  avancer, reculer, tourner à 90° ou 180°, allumer une LED, arroser… </a:t>
            </a:r>
          </a:p>
        </p:txBody>
      </p:sp>
      <p:sp>
        <p:nvSpPr>
          <p:cNvPr id="10" name="ZoneTexte 9">
            <a:extLst>
              <a:ext uri="{FF2B5EF4-FFF2-40B4-BE49-F238E27FC236}">
                <a16:creationId xmlns:a16="http://schemas.microsoft.com/office/drawing/2014/main" id="{6EF4BC02-7A81-3F20-E679-9CDF719ADA02}"/>
              </a:ext>
            </a:extLst>
          </p:cNvPr>
          <p:cNvSpPr txBox="1"/>
          <p:nvPr/>
        </p:nvSpPr>
        <p:spPr>
          <a:xfrm>
            <a:off x="719999" y="3140025"/>
            <a:ext cx="3943442" cy="1231106"/>
          </a:xfrm>
          <a:prstGeom prst="rect">
            <a:avLst/>
          </a:prstGeom>
          <a:noFill/>
        </p:spPr>
        <p:txBody>
          <a:bodyPr wrap="square" rtlCol="0">
            <a:spAutoFit/>
          </a:bodyPr>
          <a:lstStyle/>
          <a:p>
            <a:pPr algn="just"/>
            <a:r>
              <a:rPr lang="fr-FR" sz="1200" dirty="0"/>
              <a:t>L’idée du créateur est de pouvoir donner des instructions spécifiques au robot, notamment, faire éteindre des bougies en arrosant avec une pompe positionnée sur le robot, écrire des lettres avec un stylo pouvant monter et descendre… une multitude de possibilité</a:t>
            </a:r>
            <a:r>
              <a:rPr lang="fr-FR" dirty="0"/>
              <a:t>. </a:t>
            </a:r>
          </a:p>
        </p:txBody>
      </p:sp>
      <p:pic>
        <p:nvPicPr>
          <p:cNvPr id="3" name="Image 2">
            <a:extLst>
              <a:ext uri="{FF2B5EF4-FFF2-40B4-BE49-F238E27FC236}">
                <a16:creationId xmlns:a16="http://schemas.microsoft.com/office/drawing/2014/main" id="{B0026DD4-ED1E-3B40-5A39-9EAB6BD41631}"/>
              </a:ext>
            </a:extLst>
          </p:cNvPr>
          <p:cNvPicPr>
            <a:picLocks noChangeAspect="1"/>
          </p:cNvPicPr>
          <p:nvPr/>
        </p:nvPicPr>
        <p:blipFill>
          <a:blip r:embed="rId3"/>
          <a:stretch>
            <a:fillRect/>
          </a:stretch>
        </p:blipFill>
        <p:spPr>
          <a:xfrm>
            <a:off x="5384712" y="2079472"/>
            <a:ext cx="2457430" cy="262053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4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a:t>Tâche réalisée</a:t>
            </a:r>
            <a:endParaRPr dirty="0"/>
          </a:p>
        </p:txBody>
      </p:sp>
      <p:sp>
        <p:nvSpPr>
          <p:cNvPr id="6" name="ZoneTexte 5">
            <a:extLst>
              <a:ext uri="{FF2B5EF4-FFF2-40B4-BE49-F238E27FC236}">
                <a16:creationId xmlns:a16="http://schemas.microsoft.com/office/drawing/2014/main" id="{AFDE1A57-0F3F-9FFF-A415-021561A7FE1B}"/>
              </a:ext>
            </a:extLst>
          </p:cNvPr>
          <p:cNvSpPr txBox="1"/>
          <p:nvPr/>
        </p:nvSpPr>
        <p:spPr>
          <a:xfrm>
            <a:off x="719999" y="1416254"/>
            <a:ext cx="7254627" cy="954107"/>
          </a:xfrm>
          <a:prstGeom prst="rect">
            <a:avLst/>
          </a:prstGeom>
          <a:noFill/>
          <a:ln>
            <a:noFill/>
          </a:ln>
        </p:spPr>
        <p:txBody>
          <a:bodyPr wrap="square" rtlCol="0">
            <a:spAutoFit/>
          </a:bodyPr>
          <a:lstStyle/>
          <a:p>
            <a:r>
              <a:rPr lang="fr-FR" dirty="0">
                <a:latin typeface="+mn-lt"/>
                <a:cs typeface="Alef" panose="00000500000000000000" pitchFamily="2" charset="-79"/>
              </a:rPr>
              <a:t>Après une première version du robot, un problème d’équilibre a été observé, dû à une mauvaise répartition de la masse. Cela s’explique notamment par un support de pompe à eau à la verticale. </a:t>
            </a:r>
          </a:p>
          <a:p>
            <a:endParaRPr lang="fr-FR" dirty="0">
              <a:latin typeface="+mn-lt"/>
              <a:cs typeface="Alef" panose="00000500000000000000" pitchFamily="2" charset="-79"/>
            </a:endParaRPr>
          </a:p>
        </p:txBody>
      </p:sp>
      <p:sp>
        <p:nvSpPr>
          <p:cNvPr id="2" name="ZoneTexte 1">
            <a:extLst>
              <a:ext uri="{FF2B5EF4-FFF2-40B4-BE49-F238E27FC236}">
                <a16:creationId xmlns:a16="http://schemas.microsoft.com/office/drawing/2014/main" id="{989B31A8-1CC2-69E3-BED2-D08FD30BB40C}"/>
              </a:ext>
            </a:extLst>
          </p:cNvPr>
          <p:cNvSpPr txBox="1"/>
          <p:nvPr/>
        </p:nvSpPr>
        <p:spPr>
          <a:xfrm>
            <a:off x="719999" y="2526932"/>
            <a:ext cx="3068230" cy="338554"/>
          </a:xfrm>
          <a:prstGeom prst="rect">
            <a:avLst/>
          </a:prstGeom>
          <a:noFill/>
        </p:spPr>
        <p:txBody>
          <a:bodyPr wrap="square" rtlCol="0">
            <a:spAutoFit/>
          </a:bodyPr>
          <a:lstStyle/>
          <a:p>
            <a:r>
              <a:rPr lang="fr-FR" sz="1600" i="1" dirty="0">
                <a:solidFill>
                  <a:schemeClr val="dk1"/>
                </a:solidFill>
                <a:latin typeface="IBM Plex Mono"/>
                <a:sym typeface="IBM Plex Mono"/>
              </a:rPr>
              <a:t>O</a:t>
            </a:r>
            <a:r>
              <a:rPr lang="fr-FR" sz="1600" i="1" dirty="0">
                <a:solidFill>
                  <a:schemeClr val="dk1"/>
                </a:solidFill>
                <a:latin typeface="IBM Plex Mono"/>
              </a:rPr>
              <a:t>bjectif personnel :  </a:t>
            </a:r>
          </a:p>
        </p:txBody>
      </p:sp>
      <p:sp>
        <p:nvSpPr>
          <p:cNvPr id="3" name="ZoneTexte 2">
            <a:extLst>
              <a:ext uri="{FF2B5EF4-FFF2-40B4-BE49-F238E27FC236}">
                <a16:creationId xmlns:a16="http://schemas.microsoft.com/office/drawing/2014/main" id="{D92A145E-8C1F-D79A-D637-0FA2DE8D5678}"/>
              </a:ext>
            </a:extLst>
          </p:cNvPr>
          <p:cNvSpPr txBox="1"/>
          <p:nvPr/>
        </p:nvSpPr>
        <p:spPr>
          <a:xfrm>
            <a:off x="1320801" y="3178628"/>
            <a:ext cx="6233886" cy="523220"/>
          </a:xfrm>
          <a:prstGeom prst="rect">
            <a:avLst/>
          </a:prstGeom>
          <a:noFill/>
          <a:ln>
            <a:solidFill>
              <a:schemeClr val="accent2"/>
            </a:solidFill>
          </a:ln>
        </p:spPr>
        <p:txBody>
          <a:bodyPr wrap="square" rtlCol="0">
            <a:spAutoFit/>
          </a:bodyPr>
          <a:lstStyle/>
          <a:p>
            <a:pPr algn="ctr"/>
            <a:r>
              <a:rPr lang="fr-FR" b="1" dirty="0"/>
              <a:t>Réaliser un support de pompe avec une hauteur limitée, en impression 3D, à l’aide de Freecad.</a:t>
            </a:r>
          </a:p>
        </p:txBody>
      </p:sp>
    </p:spTree>
    <p:extLst>
      <p:ext uri="{BB962C8B-B14F-4D97-AF65-F5344CB8AC3E}">
        <p14:creationId xmlns:p14="http://schemas.microsoft.com/office/powerpoint/2010/main" val="19138308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810" name="Google Shape;810;p67"/>
          <p:cNvSpPr txBox="1">
            <a:spLocks noGrp="1"/>
          </p:cNvSpPr>
          <p:nvPr>
            <p:ph type="title"/>
          </p:nvPr>
        </p:nvSpPr>
        <p:spPr>
          <a:xfrm>
            <a:off x="3092527" y="1714499"/>
            <a:ext cx="4256400" cy="1526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de" sz="4400" dirty="0"/>
              <a:t>Analyse du projet</a:t>
            </a:r>
            <a:endParaRPr sz="4400" dirty="0"/>
          </a:p>
        </p:txBody>
      </p:sp>
      <p:sp>
        <p:nvSpPr>
          <p:cNvPr id="812" name="Google Shape;812;p67"/>
          <p:cNvSpPr txBox="1">
            <a:spLocks noGrp="1"/>
          </p:cNvSpPr>
          <p:nvPr>
            <p:ph type="title" idx="2"/>
          </p:nvPr>
        </p:nvSpPr>
        <p:spPr>
          <a:xfrm>
            <a:off x="827527" y="1787125"/>
            <a:ext cx="1995000" cy="915900"/>
          </a:xfrm>
          <a:prstGeom prst="rect">
            <a:avLst/>
          </a:prstGeom>
        </p:spPr>
        <p:txBody>
          <a:bodyPr spcFirstLastPara="1" wrap="square" lIns="91425" tIns="91425" rIns="91425" bIns="0" anchor="ctr" anchorCtr="0">
            <a:noAutofit/>
          </a:bodyPr>
          <a:lstStyle/>
          <a:p>
            <a:pPr marL="0" lvl="0" indent="0" algn="ctr" rtl="0">
              <a:spcBef>
                <a:spcPts val="0"/>
              </a:spcBef>
              <a:spcAft>
                <a:spcPts val="0"/>
              </a:spcAft>
              <a:buNone/>
            </a:pPr>
            <a:r>
              <a:rPr lang="de" dirty="0"/>
              <a:t>02</a:t>
            </a:r>
            <a:endParaRPr dirty="0"/>
          </a:p>
        </p:txBody>
      </p:sp>
      <p:sp>
        <p:nvSpPr>
          <p:cNvPr id="4" name="ZoneTexte 3">
            <a:extLst>
              <a:ext uri="{FF2B5EF4-FFF2-40B4-BE49-F238E27FC236}">
                <a16:creationId xmlns:a16="http://schemas.microsoft.com/office/drawing/2014/main" id="{02E5B0BA-CAAE-D3D5-05A9-D443702FBF86}"/>
              </a:ext>
            </a:extLst>
          </p:cNvPr>
          <p:cNvSpPr txBox="1"/>
          <p:nvPr/>
        </p:nvSpPr>
        <p:spPr>
          <a:xfrm>
            <a:off x="2822527" y="3709260"/>
            <a:ext cx="4672124" cy="307777"/>
          </a:xfrm>
          <a:prstGeom prst="rect">
            <a:avLst/>
          </a:prstGeom>
          <a:noFill/>
        </p:spPr>
        <p:txBody>
          <a:bodyPr wrap="square" rtlCol="0">
            <a:spAutoFit/>
          </a:bodyPr>
          <a:lstStyle/>
          <a:p>
            <a:r>
              <a:rPr lang="fr-FR" dirty="0">
                <a:solidFill>
                  <a:schemeClr val="tx2">
                    <a:lumMod val="50000"/>
                  </a:schemeClr>
                </a:solidFill>
              </a:rPr>
              <a:t>PESTEL / Analyse fonctionnelle / FAST / SWOT / WBS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8" name="Google Shape;458;p46"/>
          <p:cNvSpPr txBox="1">
            <a:spLocks noGrp="1"/>
          </p:cNvSpPr>
          <p:nvPr>
            <p:ph type="subTitle" idx="1"/>
          </p:nvPr>
        </p:nvSpPr>
        <p:spPr>
          <a:xfrm>
            <a:off x="837555" y="1232922"/>
            <a:ext cx="2199597" cy="314019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sz="2400" b="1" dirty="0">
                <a:solidFill>
                  <a:schemeClr val="accent3"/>
                </a:solidFill>
                <a:latin typeface="+mn-lt"/>
              </a:rPr>
              <a:t>P</a:t>
            </a:r>
            <a:r>
              <a:rPr lang="fr-FR" sz="1600" dirty="0">
                <a:solidFill>
                  <a:schemeClr val="bg1">
                    <a:lumMod val="10000"/>
                  </a:schemeClr>
                </a:solidFill>
                <a:latin typeface="+mn-lt"/>
              </a:rPr>
              <a:t>olitique</a:t>
            </a:r>
          </a:p>
          <a:p>
            <a:pPr marL="0" lvl="0" indent="0" algn="l" rtl="0">
              <a:spcBef>
                <a:spcPts val="0"/>
              </a:spcBef>
              <a:spcAft>
                <a:spcPts val="0"/>
              </a:spcAft>
              <a:buNone/>
            </a:pPr>
            <a:endParaRPr lang="fr-FR" sz="600" dirty="0">
              <a:solidFill>
                <a:schemeClr val="bg1">
                  <a:lumMod val="10000"/>
                </a:schemeClr>
              </a:solidFill>
              <a:latin typeface="+mn-lt"/>
            </a:endParaRPr>
          </a:p>
          <a:p>
            <a:pPr marL="0" lvl="0" indent="0" algn="l" rtl="0">
              <a:spcBef>
                <a:spcPts val="0"/>
              </a:spcBef>
              <a:spcAft>
                <a:spcPts val="0"/>
              </a:spcAft>
              <a:buNone/>
            </a:pPr>
            <a:r>
              <a:rPr lang="fr-FR" sz="2400" b="1" dirty="0">
                <a:solidFill>
                  <a:schemeClr val="accent3"/>
                </a:solidFill>
                <a:latin typeface="+mn-lt"/>
              </a:rPr>
              <a:t>E</a:t>
            </a:r>
            <a:r>
              <a:rPr lang="fr-FR" sz="1600" dirty="0">
                <a:solidFill>
                  <a:schemeClr val="bg1">
                    <a:lumMod val="10000"/>
                  </a:schemeClr>
                </a:solidFill>
                <a:latin typeface="+mn-lt"/>
              </a:rPr>
              <a:t>conomique</a:t>
            </a:r>
          </a:p>
          <a:p>
            <a:pPr marL="0" lvl="0" indent="0" algn="l" rtl="0">
              <a:spcBef>
                <a:spcPts val="0"/>
              </a:spcBef>
              <a:spcAft>
                <a:spcPts val="0"/>
              </a:spcAft>
              <a:buNone/>
            </a:pPr>
            <a:endParaRPr lang="fr-FR" sz="600" dirty="0">
              <a:solidFill>
                <a:schemeClr val="bg1">
                  <a:lumMod val="10000"/>
                </a:schemeClr>
              </a:solidFill>
              <a:latin typeface="+mn-lt"/>
            </a:endParaRPr>
          </a:p>
          <a:p>
            <a:pPr marL="0" lvl="0" indent="0" algn="l" rtl="0">
              <a:spcBef>
                <a:spcPts val="0"/>
              </a:spcBef>
              <a:spcAft>
                <a:spcPts val="0"/>
              </a:spcAft>
              <a:buNone/>
            </a:pPr>
            <a:r>
              <a:rPr lang="fr-FR" sz="2400" b="1" dirty="0">
                <a:solidFill>
                  <a:schemeClr val="accent3"/>
                </a:solidFill>
                <a:latin typeface="+mn-lt"/>
              </a:rPr>
              <a:t>S</a:t>
            </a:r>
            <a:r>
              <a:rPr lang="fr-FR" sz="1600" dirty="0">
                <a:solidFill>
                  <a:schemeClr val="bg1">
                    <a:lumMod val="10000"/>
                  </a:schemeClr>
                </a:solidFill>
                <a:latin typeface="+mn-lt"/>
              </a:rPr>
              <a:t>ocial</a:t>
            </a:r>
          </a:p>
          <a:p>
            <a:pPr marL="0" lvl="0" indent="0" algn="l" rtl="0">
              <a:spcBef>
                <a:spcPts val="0"/>
              </a:spcBef>
              <a:spcAft>
                <a:spcPts val="0"/>
              </a:spcAft>
              <a:buNone/>
            </a:pPr>
            <a:endParaRPr lang="fr-FR" sz="600" dirty="0">
              <a:solidFill>
                <a:schemeClr val="bg1">
                  <a:lumMod val="10000"/>
                </a:schemeClr>
              </a:solidFill>
              <a:latin typeface="+mn-lt"/>
            </a:endParaRPr>
          </a:p>
          <a:p>
            <a:pPr marL="0" lvl="0" indent="0" algn="l" rtl="0">
              <a:spcBef>
                <a:spcPts val="0"/>
              </a:spcBef>
              <a:spcAft>
                <a:spcPts val="0"/>
              </a:spcAft>
              <a:buNone/>
            </a:pPr>
            <a:r>
              <a:rPr lang="fr-FR" sz="2400" b="1" dirty="0">
                <a:solidFill>
                  <a:schemeClr val="accent3"/>
                </a:solidFill>
                <a:latin typeface="+mn-lt"/>
              </a:rPr>
              <a:t>T</a:t>
            </a:r>
            <a:r>
              <a:rPr lang="fr-FR" sz="1600" dirty="0">
                <a:solidFill>
                  <a:schemeClr val="bg1">
                    <a:lumMod val="10000"/>
                  </a:schemeClr>
                </a:solidFill>
                <a:latin typeface="+mn-lt"/>
              </a:rPr>
              <a:t>echnologique</a:t>
            </a:r>
          </a:p>
          <a:p>
            <a:pPr marL="0" lvl="0" indent="0" algn="l" rtl="0">
              <a:spcBef>
                <a:spcPts val="0"/>
              </a:spcBef>
              <a:spcAft>
                <a:spcPts val="0"/>
              </a:spcAft>
              <a:buNone/>
            </a:pPr>
            <a:endParaRPr lang="fr-FR" sz="600" dirty="0">
              <a:solidFill>
                <a:schemeClr val="bg1">
                  <a:lumMod val="10000"/>
                </a:schemeClr>
              </a:solidFill>
              <a:latin typeface="+mn-lt"/>
            </a:endParaRPr>
          </a:p>
          <a:p>
            <a:pPr marL="0" lvl="0" indent="0" algn="l" rtl="0">
              <a:spcBef>
                <a:spcPts val="0"/>
              </a:spcBef>
              <a:spcAft>
                <a:spcPts val="0"/>
              </a:spcAft>
              <a:buNone/>
            </a:pPr>
            <a:r>
              <a:rPr lang="fr-FR" sz="2400" b="1" dirty="0">
                <a:solidFill>
                  <a:schemeClr val="accent3"/>
                </a:solidFill>
                <a:latin typeface="+mn-lt"/>
              </a:rPr>
              <a:t>E</a:t>
            </a:r>
            <a:r>
              <a:rPr lang="fr-FR" sz="1600" dirty="0">
                <a:solidFill>
                  <a:schemeClr val="bg1">
                    <a:lumMod val="10000"/>
                  </a:schemeClr>
                </a:solidFill>
                <a:latin typeface="+mn-lt"/>
              </a:rPr>
              <a:t>nvironnemental</a:t>
            </a:r>
          </a:p>
          <a:p>
            <a:pPr marL="0" lvl="0" indent="0" algn="l" rtl="0">
              <a:spcBef>
                <a:spcPts val="0"/>
              </a:spcBef>
              <a:spcAft>
                <a:spcPts val="0"/>
              </a:spcAft>
              <a:buNone/>
            </a:pPr>
            <a:endParaRPr lang="fr-FR" sz="600" dirty="0">
              <a:solidFill>
                <a:schemeClr val="bg1">
                  <a:lumMod val="10000"/>
                </a:schemeClr>
              </a:solidFill>
              <a:latin typeface="+mn-lt"/>
            </a:endParaRPr>
          </a:p>
          <a:p>
            <a:pPr marL="0" lvl="0" indent="0" algn="l" rtl="0">
              <a:spcBef>
                <a:spcPts val="0"/>
              </a:spcBef>
              <a:spcAft>
                <a:spcPts val="0"/>
              </a:spcAft>
              <a:buNone/>
            </a:pPr>
            <a:r>
              <a:rPr lang="fr-FR" sz="2400" b="1" dirty="0">
                <a:solidFill>
                  <a:schemeClr val="accent3"/>
                </a:solidFill>
                <a:latin typeface="+mn-lt"/>
              </a:rPr>
              <a:t>L</a:t>
            </a:r>
            <a:r>
              <a:rPr lang="fr-FR" sz="1600" dirty="0">
                <a:solidFill>
                  <a:schemeClr val="bg1">
                    <a:lumMod val="10000"/>
                  </a:schemeClr>
                </a:solidFill>
                <a:latin typeface="+mn-lt"/>
              </a:rPr>
              <a:t>égal</a:t>
            </a:r>
            <a:endParaRPr sz="1600" dirty="0">
              <a:solidFill>
                <a:schemeClr val="bg1">
                  <a:lumMod val="10000"/>
                </a:schemeClr>
              </a:solidFill>
              <a:latin typeface="+mn-lt"/>
            </a:endParaRPr>
          </a:p>
        </p:txBody>
      </p:sp>
      <p:sp>
        <p:nvSpPr>
          <p:cNvPr id="4" name="Google Shape;450;p45">
            <a:extLst>
              <a:ext uri="{FF2B5EF4-FFF2-40B4-BE49-F238E27FC236}">
                <a16:creationId xmlns:a16="http://schemas.microsoft.com/office/drawing/2014/main" id="{D52B3154-305E-3F4A-339B-9622AFB2243C}"/>
              </a:ext>
            </a:extLst>
          </p:cNvPr>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a:t>Analyse PESTEL : robot</a:t>
            </a:r>
            <a:endParaRPr dirty="0"/>
          </a:p>
        </p:txBody>
      </p:sp>
      <p:sp>
        <p:nvSpPr>
          <p:cNvPr id="2" name="Flèche : droite 1">
            <a:extLst>
              <a:ext uri="{FF2B5EF4-FFF2-40B4-BE49-F238E27FC236}">
                <a16:creationId xmlns:a16="http://schemas.microsoft.com/office/drawing/2014/main" id="{3BB8AEF5-A6B1-EFA9-137B-689FEFEBE3AB}"/>
              </a:ext>
            </a:extLst>
          </p:cNvPr>
          <p:cNvSpPr/>
          <p:nvPr/>
        </p:nvSpPr>
        <p:spPr>
          <a:xfrm>
            <a:off x="2911821" y="2514600"/>
            <a:ext cx="685800" cy="1143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ZoneTexte 4">
            <a:extLst>
              <a:ext uri="{FF2B5EF4-FFF2-40B4-BE49-F238E27FC236}">
                <a16:creationId xmlns:a16="http://schemas.microsoft.com/office/drawing/2014/main" id="{2BC851EF-7757-E54E-4A73-14658AF44D79}"/>
              </a:ext>
            </a:extLst>
          </p:cNvPr>
          <p:cNvSpPr txBox="1"/>
          <p:nvPr/>
        </p:nvSpPr>
        <p:spPr>
          <a:xfrm>
            <a:off x="4158091" y="1137022"/>
            <a:ext cx="4373725" cy="3970318"/>
          </a:xfrm>
          <a:prstGeom prst="rect">
            <a:avLst/>
          </a:prstGeom>
          <a:noFill/>
        </p:spPr>
        <p:txBody>
          <a:bodyPr wrap="square" rtlCol="0">
            <a:spAutoFit/>
          </a:bodyPr>
          <a:lstStyle/>
          <a:p>
            <a:r>
              <a:rPr lang="fr-FR" dirty="0"/>
              <a:t>- Politique de réindustrialisation de la France</a:t>
            </a:r>
          </a:p>
          <a:p>
            <a:endParaRPr lang="fr-FR" dirty="0"/>
          </a:p>
          <a:p>
            <a:r>
              <a:rPr lang="fr-FR" dirty="0"/>
              <a:t>- Emploi, projet d’étudiant, stagiaire, service civique</a:t>
            </a:r>
          </a:p>
          <a:p>
            <a:endParaRPr lang="fr-FR" dirty="0"/>
          </a:p>
          <a:p>
            <a:r>
              <a:rPr lang="fr-FR" dirty="0"/>
              <a:t>- Projet pour des enfants en classe de primaire, liant différentes personnes et profil</a:t>
            </a:r>
          </a:p>
          <a:p>
            <a:endParaRPr lang="fr-FR" dirty="0"/>
          </a:p>
          <a:p>
            <a:r>
              <a:rPr lang="fr-FR" dirty="0"/>
              <a:t>- Mettre en avant la technologie chez les plus jeune, développer ce domaine</a:t>
            </a:r>
          </a:p>
          <a:p>
            <a:endParaRPr lang="fr-FR" dirty="0"/>
          </a:p>
          <a:p>
            <a:r>
              <a:rPr lang="fr-FR" dirty="0"/>
              <a:t>- Le robot peut être utilisé pour éteindre des bougies ou arroser des plantes dont peut être imaginé à plus grande échelle pour l’agriculture…</a:t>
            </a:r>
          </a:p>
          <a:p>
            <a:endParaRPr lang="fr-FR" dirty="0"/>
          </a:p>
          <a:p>
            <a:r>
              <a:rPr lang="fr-FR" dirty="0"/>
              <a:t>- Touche un domaine éducatif, utilise </a:t>
            </a:r>
          </a:p>
          <a:p>
            <a:r>
              <a:rPr lang="fr-FR" dirty="0"/>
              <a:t>des produits légaux</a:t>
            </a:r>
          </a:p>
          <a:p>
            <a:endParaRPr lang="fr-FR" dirty="0"/>
          </a:p>
          <a:p>
            <a:endParaRPr lang="fr-FR" dirty="0"/>
          </a:p>
        </p:txBody>
      </p:sp>
    </p:spTree>
    <p:extLst>
      <p:ext uri="{BB962C8B-B14F-4D97-AF65-F5344CB8AC3E}">
        <p14:creationId xmlns:p14="http://schemas.microsoft.com/office/powerpoint/2010/main" val="4097699491"/>
      </p:ext>
    </p:extLst>
  </p:cSld>
  <p:clrMapOvr>
    <a:masterClrMapping/>
  </p:clrMapOvr>
</p:sld>
</file>

<file path=ppt/theme/theme1.xml><?xml version="1.0" encoding="utf-8"?>
<a:theme xmlns:a="http://schemas.openxmlformats.org/drawingml/2006/main" name="Bachelor in Robotics Engineering by Slidesgo">
  <a:themeElements>
    <a:clrScheme name="Simple Light">
      <a:dk1>
        <a:srgbClr val="1F164D"/>
      </a:dk1>
      <a:lt1>
        <a:srgbClr val="F9F9F9"/>
      </a:lt1>
      <a:dk2>
        <a:srgbClr val="E8E8E8"/>
      </a:dk2>
      <a:lt2>
        <a:srgbClr val="C1C1C1"/>
      </a:lt2>
      <a:accent1>
        <a:srgbClr val="6F79E3"/>
      </a:accent1>
      <a:accent2>
        <a:srgbClr val="433ABA"/>
      </a:accent2>
      <a:accent3>
        <a:srgbClr val="130994"/>
      </a:accent3>
      <a:accent4>
        <a:srgbClr val="FFFFFF"/>
      </a:accent4>
      <a:accent5>
        <a:srgbClr val="FFFFFF"/>
      </a:accent5>
      <a:accent6>
        <a:srgbClr val="FFFFFF"/>
      </a:accent6>
      <a:hlink>
        <a:srgbClr val="1F164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672</TotalTime>
  <Words>1520</Words>
  <Application>Microsoft Office PowerPoint</Application>
  <PresentationFormat>Affichage à l'écran (16:9)</PresentationFormat>
  <Paragraphs>250</Paragraphs>
  <Slides>34</Slides>
  <Notes>32</Notes>
  <HiddenSlides>0</HiddenSlides>
  <MMClips>0</MMClips>
  <ScaleCrop>false</ScaleCrop>
  <HeadingPairs>
    <vt:vector size="8" baseType="variant">
      <vt:variant>
        <vt:lpstr>Polices utilisées</vt:lpstr>
      </vt:variant>
      <vt:variant>
        <vt:i4>5</vt:i4>
      </vt:variant>
      <vt:variant>
        <vt:lpstr>Thème</vt:lpstr>
      </vt:variant>
      <vt:variant>
        <vt:i4>1</vt:i4>
      </vt:variant>
      <vt:variant>
        <vt:lpstr>Serveurs OLE incorporés</vt:lpstr>
      </vt:variant>
      <vt:variant>
        <vt:i4>1</vt:i4>
      </vt:variant>
      <vt:variant>
        <vt:lpstr>Titres des diapositives</vt:lpstr>
      </vt:variant>
      <vt:variant>
        <vt:i4>34</vt:i4>
      </vt:variant>
    </vt:vector>
  </HeadingPairs>
  <TitlesOfParts>
    <vt:vector size="41" baseType="lpstr">
      <vt:lpstr>Arial</vt:lpstr>
      <vt:lpstr>Nunito Light</vt:lpstr>
      <vt:lpstr>Liberation Serif</vt:lpstr>
      <vt:lpstr>Archivo</vt:lpstr>
      <vt:lpstr>IBM Plex Mono</vt:lpstr>
      <vt:lpstr>Bachelor in Robotics Engineering by Slidesgo</vt:lpstr>
      <vt:lpstr>Objet d’environnement du Gestionnaire de liaisons</vt:lpstr>
      <vt:lpstr>Fabrication d’un robot pour des enfants en classe de primaire </vt:lpstr>
      <vt:lpstr>Sommaire</vt:lpstr>
      <vt:lpstr>Contexte du projet</vt:lpstr>
      <vt:lpstr>Contexte du stage </vt:lpstr>
      <vt:lpstr>L‘équipe</vt:lpstr>
      <vt:lpstr>Objectif du projet </vt:lpstr>
      <vt:lpstr>Tâche réalisée</vt:lpstr>
      <vt:lpstr>Analyse du projet</vt:lpstr>
      <vt:lpstr>Analyse PESTEL : robot</vt:lpstr>
      <vt:lpstr>SWOT : robot</vt:lpstr>
      <vt:lpstr>Analyse du besoin : pompe à eau </vt:lpstr>
      <vt:lpstr>Diagramme des environants : pompe à eau</vt:lpstr>
      <vt:lpstr>Diagramme des environants : pompe à eau</vt:lpstr>
      <vt:lpstr>Diagramme des environants : pompe à eau</vt:lpstr>
      <vt:lpstr>Conception</vt:lpstr>
      <vt:lpstr>Conception</vt:lpstr>
      <vt:lpstr>Conception</vt:lpstr>
      <vt:lpstr>OrcaSlicer</vt:lpstr>
      <vt:lpstr>Conception</vt:lpstr>
      <vt:lpstr>Conception</vt:lpstr>
      <vt:lpstr>Conception</vt:lpstr>
      <vt:lpstr>Conception</vt:lpstr>
      <vt:lpstr>Mise en plan</vt:lpstr>
      <vt:lpstr>Présentation PowerPoint</vt:lpstr>
      <vt:lpstr>Présentation PowerPoint</vt:lpstr>
      <vt:lpstr>Présentation PowerPoint</vt:lpstr>
      <vt:lpstr>Contrôles</vt:lpstr>
      <vt:lpstr>Contrôle dimensionnel</vt:lpstr>
      <vt:lpstr>Contrôle dimensionnel</vt:lpstr>
      <vt:lpstr>Contrôle dimensionnel</vt:lpstr>
      <vt:lpstr>Contrôle dimensionnel</vt:lpstr>
      <vt:lpstr>Contrôle visuel</vt:lpstr>
      <vt:lpstr>Compétences</vt:lpstr>
      <vt:lpstr>Compétences travaillées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STUDIENGANG ROBOTIK</dc:title>
  <dc:creator>Inès</dc:creator>
  <cp:lastModifiedBy>ines fualdes</cp:lastModifiedBy>
  <cp:revision>4</cp:revision>
  <dcterms:modified xsi:type="dcterms:W3CDTF">2024-05-31T15:00:02Z</dcterms:modified>
</cp:coreProperties>
</file>