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DD486F1-A746-4262-B8DD-4372A94299AF}">
  <a:tblStyle styleId="{4DD486F1-A746-4262-B8DD-4372A94299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60bcbec5e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60bcbec5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60bcbec5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60bcbec5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1ec07e93d06908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1ec07e93d06908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fb0cda2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5fb0cda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5fb0cda2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5fb0cda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5fb0cda2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5fb0cda2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5fb0cda2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5fb0cda2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60bcbec5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60bcbec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panoramique avec légende">
  <p:cSld name="Image panoramique avec légen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légende">
  <p:cSld name="Titre et légen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tion avec légende">
  <p:cSld name="Citation avec légen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rte nom">
  <p:cSld name="Carte no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 colonnes">
  <p:cSld name="3 colonne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 colonnes d’image">
  <p:cSld name="3 colonnes d’imag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>
            <a:off x="1154955" y="824948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fr-FR"/>
              <a:t>Le petit guide des réseaux</a:t>
            </a:r>
            <a:endParaRPr/>
          </a:p>
        </p:txBody>
      </p:sp>
      <p:sp>
        <p:nvSpPr>
          <p:cNvPr id="148" name="Google Shape;148;p19"/>
          <p:cNvSpPr txBox="1"/>
          <p:nvPr>
            <p:ph idx="1" type="subTitle"/>
          </p:nvPr>
        </p:nvSpPr>
        <p:spPr>
          <a:xfrm>
            <a:off x="8788206" y="5413484"/>
            <a:ext cx="3205011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fr-FR"/>
              <a:t>FABLAB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r-FR"/>
              <a:t>TECH DE CO BDX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552399" y="250625"/>
            <a:ext cx="98892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Instagram : Montrer l’environnement</a:t>
            </a:r>
            <a:endParaRPr/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831347" y="1391656"/>
            <a:ext cx="1173600" cy="59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Avant 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5810564" y="1171288"/>
            <a:ext cx="1173600" cy="103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Le soir</a:t>
            </a:r>
            <a:r>
              <a:rPr lang="fr-FR"/>
              <a:t> : </a:t>
            </a: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300" y="1252125"/>
            <a:ext cx="3007800" cy="534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0650" y="1252125"/>
            <a:ext cx="3007800" cy="5349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Twitter pour les actualités</a:t>
            </a:r>
            <a:endParaRPr/>
          </a:p>
        </p:txBody>
      </p:sp>
      <p:sp>
        <p:nvSpPr>
          <p:cNvPr id="222" name="Google Shape;222;p29"/>
          <p:cNvSpPr txBox="1"/>
          <p:nvPr>
            <p:ph idx="1" type="body"/>
          </p:nvPr>
        </p:nvSpPr>
        <p:spPr>
          <a:xfrm>
            <a:off x="1103302" y="2052924"/>
            <a:ext cx="1173600" cy="68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Avant : </a:t>
            </a:r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6186977" y="2052924"/>
            <a:ext cx="1173600" cy="68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Le soir </a:t>
            </a:r>
            <a:r>
              <a:rPr lang="fr-FR"/>
              <a:t> : </a:t>
            </a:r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75" y="2934924"/>
            <a:ext cx="56578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975" y="2934924"/>
            <a:ext cx="565785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/>
          <p:nvPr/>
        </p:nvSpPr>
        <p:spPr>
          <a:xfrm>
            <a:off x="229050" y="3516575"/>
            <a:ext cx="471000" cy="45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6296300" y="3453400"/>
            <a:ext cx="471000" cy="45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fr-FR"/>
              <a:t>Mise en scène :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fr-FR"/>
              <a:t>Le FabLab organise plusieurs événements, les réseaux sociaux (ci-dessous) seront utilisés pour communiquer dessus.</a:t>
            </a: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b="26344" l="0" r="0" t="28980"/>
          <a:stretch/>
        </p:blipFill>
        <p:spPr>
          <a:xfrm>
            <a:off x="2729125" y="3988850"/>
            <a:ext cx="5694900" cy="12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fr-FR"/>
              <a:t>Mise au point sur notre cible totale à long terme :</a:t>
            </a:r>
            <a:br>
              <a:rPr lang="fr-FR"/>
            </a:b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1103300" y="1853250"/>
            <a:ext cx="9637200" cy="4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fr-FR"/>
              <a:t>Les « YES » : 100 stagiaires visés </a:t>
            </a:r>
            <a:br>
              <a:rPr lang="fr-FR"/>
            </a:br>
            <a:r>
              <a:rPr lang="fr-FR"/>
              <a:t>50 </a:t>
            </a:r>
            <a:r>
              <a:rPr b="1" lang="fr-FR"/>
              <a:t>j</a:t>
            </a:r>
            <a:r>
              <a:rPr b="1" lang="fr-FR"/>
              <a:t>eunes </a:t>
            </a:r>
            <a:r>
              <a:rPr lang="fr-FR"/>
              <a:t>sans diplômes</a:t>
            </a:r>
            <a:br>
              <a:rPr lang="fr-FR"/>
            </a:br>
            <a:r>
              <a:rPr lang="fr-FR"/>
              <a:t>50 </a:t>
            </a:r>
            <a:r>
              <a:rPr b="1" lang="fr-FR"/>
              <a:t>étudiant</a:t>
            </a:r>
            <a:r>
              <a:rPr lang="fr-FR"/>
              <a:t>s  Facebook pour être partagé jusqu’aux pages des </a:t>
            </a:r>
            <a:r>
              <a:rPr lang="fr-FR"/>
              <a:t>promos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274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fr-FR"/>
              <a:t>Lycéens, Collégiens</a:t>
            </a:r>
            <a:r>
              <a:rPr lang="fr-FR"/>
              <a:t> : Donner envie grâce à Instagram et Twitter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274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fr-FR"/>
              <a:t>Usagers extérieures</a:t>
            </a:r>
            <a:r>
              <a:rPr lang="fr-FR"/>
              <a:t> et </a:t>
            </a:r>
            <a:r>
              <a:rPr b="1" lang="fr-FR"/>
              <a:t>Service Civique</a:t>
            </a:r>
            <a:r>
              <a:rPr lang="fr-FR"/>
              <a:t>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274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fr-FR"/>
              <a:t>Bénévoles </a:t>
            </a:r>
            <a:r>
              <a:rPr lang="fr-FR"/>
              <a:t>: Facebook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274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fr-FR"/>
              <a:t>Les professeurs et étudiants : Techno / Non-Techno</a:t>
            </a:r>
            <a:endParaRPr b="1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3274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fr-FR"/>
              <a:t>Grand public </a:t>
            </a:r>
            <a:endParaRPr b="1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3274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b="1" lang="fr-FR"/>
              <a:t>Entreprises et Entrepreneurs </a:t>
            </a:r>
            <a:endParaRPr b="1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646100" y="452725"/>
            <a:ext cx="97419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Stratégie : 										Cognitif  </a:t>
            </a:r>
            <a:endParaRPr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3594987" y="2152675"/>
            <a:ext cx="43962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Objectif 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Montrer ce dont le FabLab est capable en présentant ses projets afin de donner envie.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646100" y="452725"/>
            <a:ext cx="9404700" cy="7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/>
              <a:t>AVANT</a:t>
            </a:r>
            <a:r>
              <a:rPr lang="fr-FR"/>
              <a:t> QUE </a:t>
            </a:r>
            <a:r>
              <a:rPr lang="fr-FR"/>
              <a:t>L'ÉVÈNEMENT</a:t>
            </a:r>
            <a:r>
              <a:rPr lang="fr-FR"/>
              <a:t> SE PASSE </a:t>
            </a:r>
            <a:endParaRPr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4" name="Google Shape;174;p23"/>
          <p:cNvGraphicFramePr/>
          <p:nvPr/>
        </p:nvGraphicFramePr>
        <p:xfrm>
          <a:off x="1969725" y="273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{4DD486F1-A746-4262-B8DD-4372A94299AF}</a:tableStyleId>
              </a:tblPr>
              <a:tblGrid>
                <a:gridCol w="1098000"/>
                <a:gridCol w="2565850"/>
                <a:gridCol w="2025700"/>
                <a:gridCol w="2025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>
                          <a:solidFill>
                            <a:srgbClr val="FFFFFF"/>
                          </a:solidFill>
                        </a:rPr>
                        <a:t>Facebook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>
                          <a:solidFill>
                            <a:srgbClr val="FFFFFF"/>
                          </a:solidFill>
                        </a:rPr>
                        <a:t>Instagram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fr-FR">
                          <a:solidFill>
                            <a:srgbClr val="FFFFFF"/>
                          </a:solidFill>
                        </a:rPr>
                        <a:t>Twitter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1 mois- 15 jours</a:t>
                      </a:r>
                      <a:r>
                        <a:rPr lang="fr-FR">
                          <a:solidFill>
                            <a:srgbClr val="FFFFFF"/>
                          </a:solidFill>
                        </a:rPr>
                        <a:t> avant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Post dévoilant l’objet en</a:t>
                      </a:r>
                      <a:r>
                        <a:rPr b="1" lang="fr-FR">
                          <a:solidFill>
                            <a:srgbClr val="FFFFFF"/>
                          </a:solidFill>
                        </a:rPr>
                        <a:t> 50 mots </a:t>
                      </a:r>
                      <a:r>
                        <a:rPr lang="fr-FR">
                          <a:solidFill>
                            <a:srgbClr val="FFFFFF"/>
                          </a:solidFill>
                        </a:rPr>
                        <a:t>(avec illustration)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Post présentant le sujet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1 Semaine avant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Story Facebook et Messenger rappelant  l’événement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Story en image rappelant l’événement (Gif, couleurs)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Invitation à participer au projet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/>
              <a:t>PENDANT</a:t>
            </a:r>
            <a:r>
              <a:rPr lang="fr-FR"/>
              <a:t> (SI POSSIBLE)</a:t>
            </a: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1" name="Google Shape;181;p24"/>
          <p:cNvGraphicFramePr/>
          <p:nvPr/>
        </p:nvGraphicFramePr>
        <p:xfrm>
          <a:off x="3889325" y="307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{4DD486F1-A746-4262-B8DD-4372A94299AF}</a:tableStyleId>
              </a:tblPr>
              <a:tblGrid>
                <a:gridCol w="382850"/>
                <a:gridCol w="28848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>
                          <a:solidFill>
                            <a:srgbClr val="FFFFFF"/>
                          </a:solidFill>
                        </a:rPr>
                        <a:t>Story Instagram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>
                          <a:solidFill>
                            <a:srgbClr val="FFFFFF"/>
                          </a:solidFill>
                        </a:rPr>
                        <a:t>Vidéo</a:t>
                      </a:r>
                      <a:r>
                        <a:rPr lang="fr-FR">
                          <a:solidFill>
                            <a:srgbClr val="FFFFFF"/>
                          </a:solidFill>
                        </a:rPr>
                        <a:t> de ce qu’il est en train de se passer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SOIR </a:t>
            </a:r>
            <a:r>
              <a:rPr lang="fr-FR"/>
              <a:t>APRÈS</a:t>
            </a:r>
            <a:r>
              <a:rPr lang="fr-FR"/>
              <a:t> </a:t>
            </a:r>
            <a:r>
              <a:rPr lang="fr-FR"/>
              <a:t>L'ÉVÉNEMENT</a:t>
            </a:r>
            <a:r>
              <a:rPr lang="fr-FR"/>
              <a:t> 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8" name="Google Shape;188;p25"/>
          <p:cNvGraphicFramePr/>
          <p:nvPr/>
        </p:nvGraphicFramePr>
        <p:xfrm>
          <a:off x="3546263" y="308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{4DD486F1-A746-4262-B8DD-4372A94299AF}</a:tableStyleId>
              </a:tblPr>
              <a:tblGrid>
                <a:gridCol w="1684425"/>
                <a:gridCol w="23762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>
                          <a:solidFill>
                            <a:srgbClr val="FFFFFF"/>
                          </a:solidFill>
                        </a:rPr>
                        <a:t>Post Twitter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>
                          <a:solidFill>
                            <a:srgbClr val="FFFFFF"/>
                          </a:solidFill>
                        </a:rPr>
                        <a:t>Story Instagram et post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Petite réaction avec phrase </a:t>
                      </a:r>
                      <a:r>
                        <a:rPr b="1" lang="fr-FR">
                          <a:solidFill>
                            <a:srgbClr val="FFFFFF"/>
                          </a:solidFill>
                        </a:rPr>
                        <a:t>d’accroche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Remercier les participants et conclure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APRÈS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5" name="Google Shape;195;p26"/>
          <p:cNvGraphicFramePr/>
          <p:nvPr/>
        </p:nvGraphicFramePr>
        <p:xfrm>
          <a:off x="2832025" y="293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{4DD486F1-A746-4262-B8DD-4372A94299AF}</a:tableStyleId>
              </a:tblPr>
              <a:tblGrid>
                <a:gridCol w="1116700"/>
                <a:gridCol w="2740925"/>
                <a:gridCol w="1928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>
                          <a:solidFill>
                            <a:srgbClr val="FFFFFF"/>
                          </a:solidFill>
                        </a:rPr>
                        <a:t>Post Facebook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>
                          <a:solidFill>
                            <a:srgbClr val="FFFFFF"/>
                          </a:solidFill>
                        </a:rPr>
                        <a:t>Youtube</a:t>
                      </a:r>
                      <a:endParaRPr b="1" i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3-6</a:t>
                      </a:r>
                      <a:r>
                        <a:rPr lang="fr-FR">
                          <a:solidFill>
                            <a:srgbClr val="FFFFFF"/>
                          </a:solidFill>
                        </a:rPr>
                        <a:t> jours après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Post concluant avec photos en</a:t>
                      </a:r>
                      <a:r>
                        <a:rPr b="1" lang="fr-FR">
                          <a:solidFill>
                            <a:srgbClr val="FFFFFF"/>
                          </a:solidFill>
                        </a:rPr>
                        <a:t> 50-100 mots 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>
                          <a:solidFill>
                            <a:srgbClr val="FFFFFF"/>
                          </a:solidFill>
                        </a:rPr>
                        <a:t>Faire une </a:t>
                      </a:r>
                      <a:r>
                        <a:rPr b="1" lang="fr-FR">
                          <a:solidFill>
                            <a:srgbClr val="FFFFFF"/>
                          </a:solidFill>
                        </a:rPr>
                        <a:t>vidéo</a:t>
                      </a:r>
                      <a:r>
                        <a:rPr lang="fr-FR">
                          <a:solidFill>
                            <a:srgbClr val="FFFFFF"/>
                          </a:solidFill>
                        </a:rPr>
                        <a:t> en musique si quelqu’un à pu prendre des vidéos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821261" y="210168"/>
            <a:ext cx="9404700" cy="14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Facebook pour présenter les projets et les suivres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1103302" y="2052924"/>
            <a:ext cx="1173600" cy="68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Avant :  </a:t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6186977" y="2052924"/>
            <a:ext cx="1173600" cy="68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Après </a:t>
            </a:r>
            <a:r>
              <a:rPr lang="fr-FR"/>
              <a:t>: </a:t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 b="0" l="0" r="0" t="16583"/>
          <a:stretch/>
        </p:blipFill>
        <p:spPr>
          <a:xfrm>
            <a:off x="2590410" y="1811407"/>
            <a:ext cx="2848299" cy="459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1219200" y="2858936"/>
            <a:ext cx="97536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 b="9313" l="0" r="0" t="0"/>
          <a:stretch/>
        </p:blipFill>
        <p:spPr>
          <a:xfrm>
            <a:off x="7836800" y="1610575"/>
            <a:ext cx="2848299" cy="479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1727078" y="3086904"/>
            <a:ext cx="59553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0402" y="3855839"/>
            <a:ext cx="2277275" cy="5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