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6"/>
  </p:notesMasterIdLst>
  <p:sldIdLst>
    <p:sldId id="271" r:id="rId2"/>
    <p:sldId id="272" r:id="rId3"/>
    <p:sldId id="269" r:id="rId4"/>
    <p:sldId id="270" r:id="rId5"/>
  </p:sldIdLst>
  <p:sldSz cx="6858000" cy="9906000" type="A4"/>
  <p:notesSz cx="6858000" cy="9144000"/>
  <p:defaultTextStyle>
    <a:defPPr>
      <a:defRPr lang="en-US"/>
    </a:defPPr>
    <a:lvl1pPr marL="0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9" orient="horz" pos="169">
          <p15:clr>
            <a:srgbClr val="A4A3A4"/>
          </p15:clr>
        </p15:guide>
        <p15:guide id="10" pos="2880">
          <p15:clr>
            <a:srgbClr val="A4A3A4"/>
          </p15:clr>
        </p15:guide>
        <p15:guide id="11" pos="198" userDrawn="1">
          <p15:clr>
            <a:srgbClr val="A4A3A4"/>
          </p15:clr>
        </p15:guide>
        <p15:guide id="12" pos="5562" userDrawn="1">
          <p15:clr>
            <a:srgbClr val="A4A3A4"/>
          </p15:clr>
        </p15:guide>
        <p15:guide id="13" orient="horz" pos="637" userDrawn="1">
          <p15:clr>
            <a:srgbClr val="A4A3A4"/>
          </p15:clr>
        </p15:guide>
        <p15:guide id="14" orient="horz" pos="746" userDrawn="1">
          <p15:clr>
            <a:srgbClr val="A4A3A4"/>
          </p15:clr>
        </p15:guide>
        <p15:guide id="15" orient="horz" pos="1619" userDrawn="1">
          <p15:clr>
            <a:srgbClr val="A4A3A4"/>
          </p15:clr>
        </p15:guide>
        <p15:guide id="16" orient="horz" pos="2866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D200"/>
    <a:srgbClr val="FFFFFF"/>
    <a:srgbClr val="A885D8"/>
    <a:srgbClr val="FF7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31" autoAdjust="0"/>
    <p:restoredTop sz="94222" autoAdjust="0"/>
  </p:normalViewPr>
  <p:slideViewPr>
    <p:cSldViewPr showGuides="1">
      <p:cViewPr varScale="1">
        <p:scale>
          <a:sx n="73" d="100"/>
          <a:sy n="73" d="100"/>
        </p:scale>
        <p:origin x="-3462" y="-114"/>
      </p:cViewPr>
      <p:guideLst>
        <p:guide orient="horz" pos="325"/>
        <p:guide orient="horz" pos="1226"/>
        <p:guide orient="horz" pos="1437"/>
        <p:guide orient="horz" pos="3118"/>
        <p:guide orient="horz" pos="5520"/>
        <p:guide pos="2160"/>
        <p:guide pos="148"/>
        <p:guide pos="4172"/>
      </p:guideLst>
    </p:cSldViewPr>
  </p:slideViewPr>
  <p:outlineViewPr>
    <p:cViewPr>
      <p:scale>
        <a:sx n="33" d="100"/>
        <a:sy n="33" d="100"/>
      </p:scale>
      <p:origin x="0" y="14958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Helvetica 55 Roman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Helvetica 55 Roman" panose="020B0604020202020204" pitchFamily="34" charset="0"/>
              </a:defRPr>
            </a:lvl1pPr>
          </a:lstStyle>
          <a:p>
            <a:fld id="{14F63557-65CD-470F-8999-4C3C411BE899}" type="datetimeFigureOut">
              <a:rPr lang="en-GB" smtClean="0"/>
              <a:pPr/>
              <a:t>07/05/2019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685800"/>
            <a:ext cx="23717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Helvetica 55 Roman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Helvetica 55 Roman" panose="020B0604020202020204" pitchFamily="34" charset="0"/>
              </a:defRPr>
            </a:lvl1pPr>
          </a:lstStyle>
          <a:p>
            <a:fld id="{885932DF-9606-4758-A2B5-AF1153FB1ABB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8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1000" y="4343400"/>
            <a:ext cx="6096000" cy="4114800"/>
          </a:xfrm>
          <a:prstGeom prst="rect">
            <a:avLst/>
          </a:prstGeom>
        </p:spPr>
        <p:txBody>
          <a:bodyPr vert="horz" lIns="91440" tIns="45720" rIns="180000" bIns="45720" rtlCol="0"/>
          <a:lstStyle/>
          <a:p>
            <a:pPr marL="9207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Click to edit Master text styles</a:t>
            </a:r>
          </a:p>
          <a:p>
            <a:pPr marL="230188" marR="0" lvl="1" indent="-1381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Second level</a:t>
            </a:r>
          </a:p>
          <a:p>
            <a:pPr marL="360363" marR="0" lvl="2" indent="-1476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Third level</a:t>
            </a:r>
          </a:p>
          <a:p>
            <a:pPr marL="522288" marR="0" lvl="3" indent="-1381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Fourth level</a:t>
            </a:r>
          </a:p>
          <a:p>
            <a:pPr marL="668338" marR="0" lvl="4" indent="-146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Fifth level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55 Roman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822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08032" marR="0" indent="0" algn="l" defTabSz="1072866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sz="12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1pPr>
    <a:lvl2pPr marL="270080" marR="0" indent="-162048" algn="l" defTabSz="1072866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Wingdings" panose="05000000000000000000" pitchFamily="2" charset="2"/>
      <a:buChar char="§"/>
      <a:tabLst/>
      <a:defRPr sz="12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2pPr>
    <a:lvl3pPr marL="422814" marR="0" indent="-173224" algn="l" defTabSz="1072866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2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3pPr>
    <a:lvl4pPr marL="612801" marR="0" indent="-162048" algn="l" defTabSz="1072866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2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4pPr>
    <a:lvl5pPr marL="784161" marR="0" indent="-171360" algn="l" defTabSz="1072866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2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5pPr>
    <a:lvl6pPr marL="2682164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35744" y="2280827"/>
            <a:ext cx="6386512" cy="6481704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530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35744" y="516705"/>
            <a:ext cx="3621373" cy="4433238"/>
          </a:xfrm>
        </p:spPr>
        <p:txBody>
          <a:bodyPr>
            <a:noAutofit/>
          </a:bodyPr>
          <a:lstStyle>
            <a:lvl1pPr algn="l">
              <a:lnSpc>
                <a:spcPct val="85000"/>
              </a:lnSpc>
              <a:defRPr sz="6500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4350544" y="513646"/>
            <a:ext cx="2271712" cy="65550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3016" y="5207982"/>
            <a:ext cx="3623389" cy="1860745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212338" indent="-212338" algn="l"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2pPr>
            <a:lvl3pPr marL="477298" indent="-223866" algn="l">
              <a:spcBef>
                <a:spcPts val="394"/>
              </a:spcBef>
              <a:buClrTx/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  <a:latin typeface="Helvetica 55 Roman" panose="020B0604020202020204" pitchFamily="34" charset="0"/>
              </a:defRPr>
            </a:lvl3pPr>
            <a:lvl4pPr marL="696940" indent="-202746" algn="l">
              <a:spcBef>
                <a:spcPts val="28"/>
              </a:spcBef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4pPr>
            <a:lvl5pPr marL="937701" indent="-223866" algn="l"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5pPr>
            <a:lvl6pPr marL="2682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18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55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91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nom du présentateur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235152" y="8154107"/>
            <a:ext cx="459581" cy="1180160"/>
            <a:chOff x="313535" y="4233863"/>
            <a:chExt cx="612775" cy="612775"/>
          </a:xfrm>
        </p:grpSpPr>
        <p:sp>
          <p:nvSpPr>
            <p:cNvPr id="43" name="Rectangle 5"/>
            <p:cNvSpPr>
              <a:spLocks noChangeArrowheads="1"/>
            </p:cNvSpPr>
            <p:nvPr userDrawn="1"/>
          </p:nvSpPr>
          <p:spPr bwMode="auto">
            <a:xfrm>
              <a:off x="313535" y="4233863"/>
              <a:ext cx="612775" cy="612775"/>
            </a:xfrm>
            <a:prstGeom prst="rect">
              <a:avLst/>
            </a:prstGeom>
            <a:solidFill>
              <a:srgbClr val="FF7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6"/>
            <p:cNvSpPr>
              <a:spLocks noEditPoints="1"/>
            </p:cNvSpPr>
            <p:nvPr userDrawn="1"/>
          </p:nvSpPr>
          <p:spPr bwMode="auto">
            <a:xfrm>
              <a:off x="500860" y="4708526"/>
              <a:ext cx="74613" cy="87313"/>
            </a:xfrm>
            <a:custGeom>
              <a:avLst/>
              <a:gdLst>
                <a:gd name="T0" fmla="*/ 66 w 93"/>
                <a:gd name="T1" fmla="*/ 99 h 109"/>
                <a:gd name="T2" fmla="*/ 31 w 93"/>
                <a:gd name="T3" fmla="*/ 109 h 109"/>
                <a:gd name="T4" fmla="*/ 0 w 93"/>
                <a:gd name="T5" fmla="*/ 79 h 109"/>
                <a:gd name="T6" fmla="*/ 66 w 93"/>
                <a:gd name="T7" fmla="*/ 37 h 109"/>
                <a:gd name="T8" fmla="*/ 66 w 93"/>
                <a:gd name="T9" fmla="*/ 32 h 109"/>
                <a:gd name="T10" fmla="*/ 49 w 93"/>
                <a:gd name="T11" fmla="*/ 19 h 109"/>
                <a:gd name="T12" fmla="*/ 24 w 93"/>
                <a:gd name="T13" fmla="*/ 32 h 109"/>
                <a:gd name="T14" fmla="*/ 5 w 93"/>
                <a:gd name="T15" fmla="*/ 21 h 109"/>
                <a:gd name="T16" fmla="*/ 50 w 93"/>
                <a:gd name="T17" fmla="*/ 0 h 109"/>
                <a:gd name="T18" fmla="*/ 93 w 93"/>
                <a:gd name="T19" fmla="*/ 32 h 109"/>
                <a:gd name="T20" fmla="*/ 93 w 93"/>
                <a:gd name="T21" fmla="*/ 108 h 109"/>
                <a:gd name="T22" fmla="*/ 68 w 93"/>
                <a:gd name="T23" fmla="*/ 108 h 109"/>
                <a:gd name="T24" fmla="*/ 66 w 93"/>
                <a:gd name="T25" fmla="*/ 99 h 109"/>
                <a:gd name="T26" fmla="*/ 27 w 93"/>
                <a:gd name="T27" fmla="*/ 77 h 109"/>
                <a:gd name="T28" fmla="*/ 39 w 93"/>
                <a:gd name="T29" fmla="*/ 90 h 109"/>
                <a:gd name="T30" fmla="*/ 65 w 93"/>
                <a:gd name="T31" fmla="*/ 79 h 109"/>
                <a:gd name="T32" fmla="*/ 65 w 93"/>
                <a:gd name="T33" fmla="*/ 54 h 109"/>
                <a:gd name="T34" fmla="*/ 27 w 93"/>
                <a:gd name="T35" fmla="*/ 77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" h="109">
                  <a:moveTo>
                    <a:pt x="66" y="99"/>
                  </a:moveTo>
                  <a:cubicBezTo>
                    <a:pt x="55" y="106"/>
                    <a:pt x="43" y="109"/>
                    <a:pt x="31" y="109"/>
                  </a:cubicBezTo>
                  <a:cubicBezTo>
                    <a:pt x="11" y="109"/>
                    <a:pt x="0" y="96"/>
                    <a:pt x="0" y="79"/>
                  </a:cubicBezTo>
                  <a:cubicBezTo>
                    <a:pt x="0" y="55"/>
                    <a:pt x="21" y="42"/>
                    <a:pt x="66" y="37"/>
                  </a:cubicBezTo>
                  <a:cubicBezTo>
                    <a:pt x="66" y="32"/>
                    <a:pt x="66" y="32"/>
                    <a:pt x="66" y="32"/>
                  </a:cubicBezTo>
                  <a:cubicBezTo>
                    <a:pt x="66" y="24"/>
                    <a:pt x="60" y="19"/>
                    <a:pt x="49" y="19"/>
                  </a:cubicBezTo>
                  <a:cubicBezTo>
                    <a:pt x="39" y="19"/>
                    <a:pt x="30" y="24"/>
                    <a:pt x="24" y="32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15" y="7"/>
                    <a:pt x="30" y="0"/>
                    <a:pt x="50" y="0"/>
                  </a:cubicBezTo>
                  <a:cubicBezTo>
                    <a:pt x="77" y="0"/>
                    <a:pt x="93" y="12"/>
                    <a:pt x="93" y="32"/>
                  </a:cubicBezTo>
                  <a:cubicBezTo>
                    <a:pt x="93" y="32"/>
                    <a:pt x="93" y="108"/>
                    <a:pt x="93" y="108"/>
                  </a:cubicBezTo>
                  <a:cubicBezTo>
                    <a:pt x="68" y="108"/>
                    <a:pt x="68" y="108"/>
                    <a:pt x="68" y="108"/>
                  </a:cubicBezTo>
                  <a:lnTo>
                    <a:pt x="66" y="99"/>
                  </a:lnTo>
                  <a:close/>
                  <a:moveTo>
                    <a:pt x="27" y="77"/>
                  </a:moveTo>
                  <a:cubicBezTo>
                    <a:pt x="27" y="84"/>
                    <a:pt x="31" y="90"/>
                    <a:pt x="39" y="90"/>
                  </a:cubicBezTo>
                  <a:cubicBezTo>
                    <a:pt x="48" y="90"/>
                    <a:pt x="57" y="87"/>
                    <a:pt x="65" y="79"/>
                  </a:cubicBezTo>
                  <a:cubicBezTo>
                    <a:pt x="65" y="54"/>
                    <a:pt x="65" y="54"/>
                    <a:pt x="65" y="54"/>
                  </a:cubicBezTo>
                  <a:cubicBezTo>
                    <a:pt x="39" y="57"/>
                    <a:pt x="27" y="64"/>
                    <a:pt x="27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592935" y="4708526"/>
              <a:ext cx="76200" cy="87313"/>
            </a:xfrm>
            <a:custGeom>
              <a:avLst/>
              <a:gdLst>
                <a:gd name="T0" fmla="*/ 0 w 94"/>
                <a:gd name="T1" fmla="*/ 5 h 108"/>
                <a:gd name="T2" fmla="*/ 23 w 94"/>
                <a:gd name="T3" fmla="*/ 2 h 108"/>
                <a:gd name="T4" fmla="*/ 25 w 94"/>
                <a:gd name="T5" fmla="*/ 15 h 108"/>
                <a:gd name="T6" fmla="*/ 61 w 94"/>
                <a:gd name="T7" fmla="*/ 0 h 108"/>
                <a:gd name="T8" fmla="*/ 94 w 94"/>
                <a:gd name="T9" fmla="*/ 34 h 108"/>
                <a:gd name="T10" fmla="*/ 94 w 94"/>
                <a:gd name="T11" fmla="*/ 108 h 108"/>
                <a:gd name="T12" fmla="*/ 66 w 94"/>
                <a:gd name="T13" fmla="*/ 108 h 108"/>
                <a:gd name="T14" fmla="*/ 66 w 94"/>
                <a:gd name="T15" fmla="*/ 39 h 108"/>
                <a:gd name="T16" fmla="*/ 53 w 94"/>
                <a:gd name="T17" fmla="*/ 21 h 108"/>
                <a:gd name="T18" fmla="*/ 27 w 94"/>
                <a:gd name="T19" fmla="*/ 32 h 108"/>
                <a:gd name="T20" fmla="*/ 27 w 94"/>
                <a:gd name="T21" fmla="*/ 108 h 108"/>
                <a:gd name="T22" fmla="*/ 0 w 94"/>
                <a:gd name="T23" fmla="*/ 108 h 108"/>
                <a:gd name="T24" fmla="*/ 0 w 94"/>
                <a:gd name="T25" fmla="*/ 5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4" h="108">
                  <a:moveTo>
                    <a:pt x="0" y="5"/>
                  </a:moveTo>
                  <a:cubicBezTo>
                    <a:pt x="23" y="2"/>
                    <a:pt x="23" y="2"/>
                    <a:pt x="23" y="2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38" y="5"/>
                    <a:pt x="48" y="0"/>
                    <a:pt x="61" y="0"/>
                  </a:cubicBezTo>
                  <a:cubicBezTo>
                    <a:pt x="83" y="0"/>
                    <a:pt x="94" y="12"/>
                    <a:pt x="94" y="34"/>
                  </a:cubicBezTo>
                  <a:cubicBezTo>
                    <a:pt x="94" y="108"/>
                    <a:pt x="94" y="108"/>
                    <a:pt x="94" y="108"/>
                  </a:cubicBezTo>
                  <a:cubicBezTo>
                    <a:pt x="66" y="108"/>
                    <a:pt x="66" y="108"/>
                    <a:pt x="66" y="108"/>
                  </a:cubicBezTo>
                  <a:cubicBezTo>
                    <a:pt x="66" y="39"/>
                    <a:pt x="66" y="39"/>
                    <a:pt x="66" y="39"/>
                  </a:cubicBezTo>
                  <a:cubicBezTo>
                    <a:pt x="66" y="26"/>
                    <a:pt x="63" y="21"/>
                    <a:pt x="53" y="21"/>
                  </a:cubicBezTo>
                  <a:cubicBezTo>
                    <a:pt x="45" y="21"/>
                    <a:pt x="36" y="24"/>
                    <a:pt x="27" y="32"/>
                  </a:cubicBezTo>
                  <a:cubicBezTo>
                    <a:pt x="27" y="108"/>
                    <a:pt x="27" y="108"/>
                    <a:pt x="27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778673" y="4708526"/>
              <a:ext cx="79375" cy="88900"/>
            </a:xfrm>
            <a:custGeom>
              <a:avLst/>
              <a:gdLst>
                <a:gd name="T0" fmla="*/ 50 w 98"/>
                <a:gd name="T1" fmla="*/ 110 h 110"/>
                <a:gd name="T2" fmla="*/ 0 w 98"/>
                <a:gd name="T3" fmla="*/ 55 h 110"/>
                <a:gd name="T4" fmla="*/ 49 w 98"/>
                <a:gd name="T5" fmla="*/ 0 h 110"/>
                <a:gd name="T6" fmla="*/ 98 w 98"/>
                <a:gd name="T7" fmla="*/ 54 h 110"/>
                <a:gd name="T8" fmla="*/ 97 w 98"/>
                <a:gd name="T9" fmla="*/ 59 h 110"/>
                <a:gd name="T10" fmla="*/ 27 w 98"/>
                <a:gd name="T11" fmla="*/ 59 h 110"/>
                <a:gd name="T12" fmla="*/ 52 w 98"/>
                <a:gd name="T13" fmla="*/ 89 h 110"/>
                <a:gd name="T14" fmla="*/ 76 w 98"/>
                <a:gd name="T15" fmla="*/ 76 h 110"/>
                <a:gd name="T16" fmla="*/ 96 w 98"/>
                <a:gd name="T17" fmla="*/ 87 h 110"/>
                <a:gd name="T18" fmla="*/ 50 w 98"/>
                <a:gd name="T19" fmla="*/ 110 h 110"/>
                <a:gd name="T20" fmla="*/ 70 w 98"/>
                <a:gd name="T21" fmla="*/ 41 h 110"/>
                <a:gd name="T22" fmla="*/ 49 w 98"/>
                <a:gd name="T23" fmla="*/ 19 h 110"/>
                <a:gd name="T24" fmla="*/ 28 w 98"/>
                <a:gd name="T25" fmla="*/ 41 h 110"/>
                <a:gd name="T26" fmla="*/ 70 w 98"/>
                <a:gd name="T27" fmla="*/ 41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10">
                  <a:moveTo>
                    <a:pt x="50" y="110"/>
                  </a:moveTo>
                  <a:cubicBezTo>
                    <a:pt x="19" y="110"/>
                    <a:pt x="0" y="90"/>
                    <a:pt x="0" y="55"/>
                  </a:cubicBezTo>
                  <a:cubicBezTo>
                    <a:pt x="0" y="20"/>
                    <a:pt x="19" y="0"/>
                    <a:pt x="49" y="0"/>
                  </a:cubicBezTo>
                  <a:cubicBezTo>
                    <a:pt x="80" y="0"/>
                    <a:pt x="98" y="20"/>
                    <a:pt x="98" y="54"/>
                  </a:cubicBezTo>
                  <a:cubicBezTo>
                    <a:pt x="98" y="56"/>
                    <a:pt x="97" y="57"/>
                    <a:pt x="97" y="59"/>
                  </a:cubicBezTo>
                  <a:cubicBezTo>
                    <a:pt x="27" y="59"/>
                    <a:pt x="27" y="59"/>
                    <a:pt x="27" y="59"/>
                  </a:cubicBezTo>
                  <a:cubicBezTo>
                    <a:pt x="28" y="79"/>
                    <a:pt x="36" y="89"/>
                    <a:pt x="52" y="89"/>
                  </a:cubicBezTo>
                  <a:cubicBezTo>
                    <a:pt x="63" y="89"/>
                    <a:pt x="70" y="85"/>
                    <a:pt x="76" y="76"/>
                  </a:cubicBezTo>
                  <a:cubicBezTo>
                    <a:pt x="96" y="87"/>
                    <a:pt x="96" y="87"/>
                    <a:pt x="96" y="87"/>
                  </a:cubicBezTo>
                  <a:cubicBezTo>
                    <a:pt x="87" y="102"/>
                    <a:pt x="71" y="110"/>
                    <a:pt x="50" y="110"/>
                  </a:cubicBezTo>
                  <a:close/>
                  <a:moveTo>
                    <a:pt x="70" y="41"/>
                  </a:moveTo>
                  <a:cubicBezTo>
                    <a:pt x="70" y="27"/>
                    <a:pt x="62" y="19"/>
                    <a:pt x="49" y="19"/>
                  </a:cubicBezTo>
                  <a:cubicBezTo>
                    <a:pt x="37" y="19"/>
                    <a:pt x="29" y="27"/>
                    <a:pt x="28" y="41"/>
                  </a:cubicBezTo>
                  <a:lnTo>
                    <a:pt x="70" y="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9"/>
            <p:cNvSpPr>
              <a:spLocks noEditPoints="1"/>
            </p:cNvSpPr>
            <p:nvPr userDrawn="1"/>
          </p:nvSpPr>
          <p:spPr bwMode="auto">
            <a:xfrm>
              <a:off x="346873" y="4708526"/>
              <a:ext cx="84138" cy="88900"/>
            </a:xfrm>
            <a:custGeom>
              <a:avLst/>
              <a:gdLst>
                <a:gd name="T0" fmla="*/ 52 w 104"/>
                <a:gd name="T1" fmla="*/ 111 h 111"/>
                <a:gd name="T2" fmla="*/ 0 w 104"/>
                <a:gd name="T3" fmla="*/ 55 h 111"/>
                <a:gd name="T4" fmla="*/ 52 w 104"/>
                <a:gd name="T5" fmla="*/ 0 h 111"/>
                <a:gd name="T6" fmla="*/ 104 w 104"/>
                <a:gd name="T7" fmla="*/ 55 h 111"/>
                <a:gd name="T8" fmla="*/ 52 w 104"/>
                <a:gd name="T9" fmla="*/ 111 h 111"/>
                <a:gd name="T10" fmla="*/ 52 w 104"/>
                <a:gd name="T11" fmla="*/ 23 h 111"/>
                <a:gd name="T12" fmla="*/ 28 w 104"/>
                <a:gd name="T13" fmla="*/ 55 h 111"/>
                <a:gd name="T14" fmla="*/ 52 w 104"/>
                <a:gd name="T15" fmla="*/ 87 h 111"/>
                <a:gd name="T16" fmla="*/ 77 w 104"/>
                <a:gd name="T17" fmla="*/ 55 h 111"/>
                <a:gd name="T18" fmla="*/ 52 w 104"/>
                <a:gd name="T19" fmla="*/ 23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4" h="111">
                  <a:moveTo>
                    <a:pt x="52" y="111"/>
                  </a:moveTo>
                  <a:cubicBezTo>
                    <a:pt x="25" y="111"/>
                    <a:pt x="0" y="93"/>
                    <a:pt x="0" y="55"/>
                  </a:cubicBezTo>
                  <a:cubicBezTo>
                    <a:pt x="0" y="17"/>
                    <a:pt x="25" y="0"/>
                    <a:pt x="52" y="0"/>
                  </a:cubicBezTo>
                  <a:cubicBezTo>
                    <a:pt x="79" y="0"/>
                    <a:pt x="104" y="17"/>
                    <a:pt x="104" y="55"/>
                  </a:cubicBezTo>
                  <a:cubicBezTo>
                    <a:pt x="104" y="93"/>
                    <a:pt x="79" y="111"/>
                    <a:pt x="52" y="111"/>
                  </a:cubicBezTo>
                  <a:close/>
                  <a:moveTo>
                    <a:pt x="52" y="23"/>
                  </a:moveTo>
                  <a:cubicBezTo>
                    <a:pt x="31" y="23"/>
                    <a:pt x="28" y="42"/>
                    <a:pt x="28" y="55"/>
                  </a:cubicBezTo>
                  <a:cubicBezTo>
                    <a:pt x="28" y="69"/>
                    <a:pt x="31" y="87"/>
                    <a:pt x="52" y="87"/>
                  </a:cubicBezTo>
                  <a:cubicBezTo>
                    <a:pt x="73" y="87"/>
                    <a:pt x="77" y="69"/>
                    <a:pt x="77" y="55"/>
                  </a:cubicBezTo>
                  <a:cubicBezTo>
                    <a:pt x="77" y="42"/>
                    <a:pt x="73" y="23"/>
                    <a:pt x="52" y="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46885" y="4708526"/>
              <a:ext cx="47625" cy="87313"/>
            </a:xfrm>
            <a:custGeom>
              <a:avLst/>
              <a:gdLst>
                <a:gd name="T0" fmla="*/ 0 w 59"/>
                <a:gd name="T1" fmla="*/ 3 h 108"/>
                <a:gd name="T2" fmla="*/ 26 w 59"/>
                <a:gd name="T3" fmla="*/ 3 h 108"/>
                <a:gd name="T4" fmla="*/ 26 w 59"/>
                <a:gd name="T5" fmla="*/ 15 h 108"/>
                <a:gd name="T6" fmla="*/ 55 w 59"/>
                <a:gd name="T7" fmla="*/ 0 h 108"/>
                <a:gd name="T8" fmla="*/ 59 w 59"/>
                <a:gd name="T9" fmla="*/ 1 h 108"/>
                <a:gd name="T10" fmla="*/ 59 w 59"/>
                <a:gd name="T11" fmla="*/ 27 h 108"/>
                <a:gd name="T12" fmla="*/ 58 w 59"/>
                <a:gd name="T13" fmla="*/ 27 h 108"/>
                <a:gd name="T14" fmla="*/ 28 w 59"/>
                <a:gd name="T15" fmla="*/ 38 h 108"/>
                <a:gd name="T16" fmla="*/ 28 w 59"/>
                <a:gd name="T17" fmla="*/ 108 h 108"/>
                <a:gd name="T18" fmla="*/ 0 w 59"/>
                <a:gd name="T19" fmla="*/ 108 h 108"/>
                <a:gd name="T20" fmla="*/ 0 w 59"/>
                <a:gd name="T21" fmla="*/ 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9" h="108">
                  <a:moveTo>
                    <a:pt x="0" y="3"/>
                  </a:moveTo>
                  <a:cubicBezTo>
                    <a:pt x="26" y="3"/>
                    <a:pt x="26" y="3"/>
                    <a:pt x="26" y="3"/>
                  </a:cubicBezTo>
                  <a:cubicBezTo>
                    <a:pt x="26" y="15"/>
                    <a:pt x="26" y="15"/>
                    <a:pt x="26" y="15"/>
                  </a:cubicBezTo>
                  <a:cubicBezTo>
                    <a:pt x="31" y="8"/>
                    <a:pt x="44" y="0"/>
                    <a:pt x="55" y="0"/>
                  </a:cubicBezTo>
                  <a:cubicBezTo>
                    <a:pt x="57" y="0"/>
                    <a:pt x="58" y="0"/>
                    <a:pt x="59" y="1"/>
                  </a:cubicBezTo>
                  <a:cubicBezTo>
                    <a:pt x="59" y="27"/>
                    <a:pt x="59" y="27"/>
                    <a:pt x="59" y="27"/>
                  </a:cubicBezTo>
                  <a:cubicBezTo>
                    <a:pt x="59" y="27"/>
                    <a:pt x="58" y="27"/>
                    <a:pt x="58" y="27"/>
                  </a:cubicBezTo>
                  <a:cubicBezTo>
                    <a:pt x="46" y="27"/>
                    <a:pt x="32" y="28"/>
                    <a:pt x="28" y="38"/>
                  </a:cubicBezTo>
                  <a:cubicBezTo>
                    <a:pt x="28" y="108"/>
                    <a:pt x="28" y="108"/>
                    <a:pt x="28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685010" y="4708526"/>
              <a:ext cx="79375" cy="120650"/>
            </a:xfrm>
            <a:custGeom>
              <a:avLst/>
              <a:gdLst>
                <a:gd name="T0" fmla="*/ 49 w 98"/>
                <a:gd name="T1" fmla="*/ 85 h 149"/>
                <a:gd name="T2" fmla="*/ 72 w 98"/>
                <a:gd name="T3" fmla="*/ 50 h 149"/>
                <a:gd name="T4" fmla="*/ 49 w 98"/>
                <a:gd name="T5" fmla="*/ 20 h 149"/>
                <a:gd name="T6" fmla="*/ 28 w 98"/>
                <a:gd name="T7" fmla="*/ 51 h 149"/>
                <a:gd name="T8" fmla="*/ 49 w 98"/>
                <a:gd name="T9" fmla="*/ 85 h 149"/>
                <a:gd name="T10" fmla="*/ 98 w 98"/>
                <a:gd name="T11" fmla="*/ 2 h 149"/>
                <a:gd name="T12" fmla="*/ 98 w 98"/>
                <a:gd name="T13" fmla="*/ 102 h 149"/>
                <a:gd name="T14" fmla="*/ 47 w 98"/>
                <a:gd name="T15" fmla="*/ 149 h 149"/>
                <a:gd name="T16" fmla="*/ 3 w 98"/>
                <a:gd name="T17" fmla="*/ 123 h 149"/>
                <a:gd name="T18" fmla="*/ 30 w 98"/>
                <a:gd name="T19" fmla="*/ 118 h 149"/>
                <a:gd name="T20" fmla="*/ 50 w 98"/>
                <a:gd name="T21" fmla="*/ 128 h 149"/>
                <a:gd name="T22" fmla="*/ 72 w 98"/>
                <a:gd name="T23" fmla="*/ 105 h 149"/>
                <a:gd name="T24" fmla="*/ 72 w 98"/>
                <a:gd name="T25" fmla="*/ 93 h 149"/>
                <a:gd name="T26" fmla="*/ 71 w 98"/>
                <a:gd name="T27" fmla="*/ 92 h 149"/>
                <a:gd name="T28" fmla="*/ 44 w 98"/>
                <a:gd name="T29" fmla="*/ 108 h 149"/>
                <a:gd name="T30" fmla="*/ 0 w 98"/>
                <a:gd name="T31" fmla="*/ 55 h 149"/>
                <a:gd name="T32" fmla="*/ 42 w 98"/>
                <a:gd name="T33" fmla="*/ 0 h 149"/>
                <a:gd name="T34" fmla="*/ 73 w 98"/>
                <a:gd name="T35" fmla="*/ 15 h 149"/>
                <a:gd name="T36" fmla="*/ 73 w 98"/>
                <a:gd name="T37" fmla="*/ 15 h 149"/>
                <a:gd name="T38" fmla="*/ 75 w 98"/>
                <a:gd name="T39" fmla="*/ 2 h 149"/>
                <a:gd name="T40" fmla="*/ 98 w 98"/>
                <a:gd name="T41" fmla="*/ 2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8" h="149">
                  <a:moveTo>
                    <a:pt x="49" y="85"/>
                  </a:moveTo>
                  <a:cubicBezTo>
                    <a:pt x="70" y="85"/>
                    <a:pt x="72" y="64"/>
                    <a:pt x="72" y="50"/>
                  </a:cubicBezTo>
                  <a:cubicBezTo>
                    <a:pt x="72" y="33"/>
                    <a:pt x="64" y="20"/>
                    <a:pt x="49" y="20"/>
                  </a:cubicBezTo>
                  <a:cubicBezTo>
                    <a:pt x="39" y="20"/>
                    <a:pt x="28" y="27"/>
                    <a:pt x="28" y="51"/>
                  </a:cubicBezTo>
                  <a:cubicBezTo>
                    <a:pt x="28" y="64"/>
                    <a:pt x="29" y="85"/>
                    <a:pt x="49" y="85"/>
                  </a:cubicBezTo>
                  <a:close/>
                  <a:moveTo>
                    <a:pt x="98" y="2"/>
                  </a:moveTo>
                  <a:cubicBezTo>
                    <a:pt x="98" y="102"/>
                    <a:pt x="98" y="102"/>
                    <a:pt x="98" y="102"/>
                  </a:cubicBezTo>
                  <a:cubicBezTo>
                    <a:pt x="98" y="119"/>
                    <a:pt x="97" y="148"/>
                    <a:pt x="47" y="149"/>
                  </a:cubicBezTo>
                  <a:cubicBezTo>
                    <a:pt x="26" y="149"/>
                    <a:pt x="7" y="141"/>
                    <a:pt x="3" y="123"/>
                  </a:cubicBezTo>
                  <a:cubicBezTo>
                    <a:pt x="30" y="118"/>
                    <a:pt x="30" y="118"/>
                    <a:pt x="30" y="118"/>
                  </a:cubicBezTo>
                  <a:cubicBezTo>
                    <a:pt x="32" y="123"/>
                    <a:pt x="35" y="128"/>
                    <a:pt x="50" y="128"/>
                  </a:cubicBezTo>
                  <a:cubicBezTo>
                    <a:pt x="65" y="128"/>
                    <a:pt x="72" y="122"/>
                    <a:pt x="72" y="105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67" y="100"/>
                    <a:pt x="60" y="108"/>
                    <a:pt x="44" y="108"/>
                  </a:cubicBezTo>
                  <a:cubicBezTo>
                    <a:pt x="19" y="108"/>
                    <a:pt x="0" y="91"/>
                    <a:pt x="0" y="55"/>
                  </a:cubicBezTo>
                  <a:cubicBezTo>
                    <a:pt x="0" y="20"/>
                    <a:pt x="20" y="0"/>
                    <a:pt x="42" y="0"/>
                  </a:cubicBezTo>
                  <a:cubicBezTo>
                    <a:pt x="63" y="0"/>
                    <a:pt x="71" y="10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5" y="2"/>
                    <a:pt x="75" y="2"/>
                    <a:pt x="75" y="2"/>
                  </a:cubicBezTo>
                  <a:lnTo>
                    <a:pt x="98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843760" y="4678363"/>
              <a:ext cx="58738" cy="26988"/>
            </a:xfrm>
            <a:custGeom>
              <a:avLst/>
              <a:gdLst>
                <a:gd name="T0" fmla="*/ 14 w 37"/>
                <a:gd name="T1" fmla="*/ 2 h 17"/>
                <a:gd name="T2" fmla="*/ 9 w 37"/>
                <a:gd name="T3" fmla="*/ 2 h 17"/>
                <a:gd name="T4" fmla="*/ 9 w 37"/>
                <a:gd name="T5" fmla="*/ 17 h 17"/>
                <a:gd name="T6" fmla="*/ 6 w 37"/>
                <a:gd name="T7" fmla="*/ 17 h 17"/>
                <a:gd name="T8" fmla="*/ 6 w 37"/>
                <a:gd name="T9" fmla="*/ 2 h 17"/>
                <a:gd name="T10" fmla="*/ 0 w 37"/>
                <a:gd name="T11" fmla="*/ 2 h 17"/>
                <a:gd name="T12" fmla="*/ 0 w 37"/>
                <a:gd name="T13" fmla="*/ 0 h 17"/>
                <a:gd name="T14" fmla="*/ 14 w 37"/>
                <a:gd name="T15" fmla="*/ 0 h 17"/>
                <a:gd name="T16" fmla="*/ 14 w 37"/>
                <a:gd name="T17" fmla="*/ 2 h 17"/>
                <a:gd name="T18" fmla="*/ 37 w 37"/>
                <a:gd name="T19" fmla="*/ 17 h 17"/>
                <a:gd name="T20" fmla="*/ 34 w 37"/>
                <a:gd name="T21" fmla="*/ 17 h 17"/>
                <a:gd name="T22" fmla="*/ 34 w 37"/>
                <a:gd name="T23" fmla="*/ 2 h 17"/>
                <a:gd name="T24" fmla="*/ 34 w 37"/>
                <a:gd name="T25" fmla="*/ 2 h 17"/>
                <a:gd name="T26" fmla="*/ 29 w 37"/>
                <a:gd name="T27" fmla="*/ 17 h 17"/>
                <a:gd name="T28" fmla="*/ 27 w 37"/>
                <a:gd name="T29" fmla="*/ 17 h 17"/>
                <a:gd name="T30" fmla="*/ 21 w 37"/>
                <a:gd name="T31" fmla="*/ 2 h 17"/>
                <a:gd name="T32" fmla="*/ 20 w 37"/>
                <a:gd name="T33" fmla="*/ 2 h 17"/>
                <a:gd name="T34" fmla="*/ 20 w 37"/>
                <a:gd name="T35" fmla="*/ 17 h 17"/>
                <a:gd name="T36" fmla="*/ 18 w 37"/>
                <a:gd name="T37" fmla="*/ 17 h 17"/>
                <a:gd name="T38" fmla="*/ 18 w 37"/>
                <a:gd name="T39" fmla="*/ 0 h 17"/>
                <a:gd name="T40" fmla="*/ 22 w 37"/>
                <a:gd name="T41" fmla="*/ 0 h 17"/>
                <a:gd name="T42" fmla="*/ 28 w 37"/>
                <a:gd name="T43" fmla="*/ 13 h 17"/>
                <a:gd name="T44" fmla="*/ 33 w 37"/>
                <a:gd name="T45" fmla="*/ 0 h 17"/>
                <a:gd name="T46" fmla="*/ 37 w 37"/>
                <a:gd name="T47" fmla="*/ 0 h 17"/>
                <a:gd name="T48" fmla="*/ 37 w 37"/>
                <a:gd name="T4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17">
                  <a:moveTo>
                    <a:pt x="14" y="2"/>
                  </a:moveTo>
                  <a:lnTo>
                    <a:pt x="9" y="2"/>
                  </a:lnTo>
                  <a:lnTo>
                    <a:pt x="9" y="17"/>
                  </a:lnTo>
                  <a:lnTo>
                    <a:pt x="6" y="17"/>
                  </a:lnTo>
                  <a:lnTo>
                    <a:pt x="6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2"/>
                  </a:lnTo>
                  <a:close/>
                  <a:moveTo>
                    <a:pt x="37" y="17"/>
                  </a:moveTo>
                  <a:lnTo>
                    <a:pt x="34" y="17"/>
                  </a:lnTo>
                  <a:lnTo>
                    <a:pt x="34" y="2"/>
                  </a:lnTo>
                  <a:lnTo>
                    <a:pt x="34" y="2"/>
                  </a:lnTo>
                  <a:lnTo>
                    <a:pt x="29" y="17"/>
                  </a:lnTo>
                  <a:lnTo>
                    <a:pt x="27" y="17"/>
                  </a:lnTo>
                  <a:lnTo>
                    <a:pt x="21" y="2"/>
                  </a:lnTo>
                  <a:lnTo>
                    <a:pt x="20" y="2"/>
                  </a:lnTo>
                  <a:lnTo>
                    <a:pt x="20" y="17"/>
                  </a:lnTo>
                  <a:lnTo>
                    <a:pt x="18" y="17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8" y="13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37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747094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235744" y="516703"/>
            <a:ext cx="6386512" cy="8245826"/>
          </a:xfrm>
        </p:spPr>
        <p:txBody>
          <a:bodyPr/>
          <a:lstStyle>
            <a:lvl1pPr>
              <a:spcBef>
                <a:spcPts val="0"/>
              </a:spcBef>
              <a:defRPr sz="3500"/>
            </a:lvl1pPr>
            <a:lvl2pPr marL="420951" indent="-420951">
              <a:spcBef>
                <a:spcPts val="0"/>
              </a:spcBef>
              <a:buClrTx/>
              <a:buSzPct val="100000"/>
              <a:buFont typeface="+mj-lt"/>
              <a:buAutoNum type="arabicPeriod"/>
              <a:defRPr sz="35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fr-FR" noProof="0" dirty="0"/>
              <a:t>Cliquez pour modifier le contenu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464660" y="9146505"/>
            <a:ext cx="825547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774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35327" y="516703"/>
            <a:ext cx="4572629" cy="8245826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buNone/>
              <a:defRPr sz="6500" baseline="0"/>
            </a:lvl1pPr>
            <a:lvl2pPr>
              <a:lnSpc>
                <a:spcPct val="85000"/>
              </a:lnSpc>
              <a:spcBef>
                <a:spcPts val="0"/>
              </a:spcBef>
              <a:defRPr sz="6500"/>
            </a:lvl2pPr>
            <a:lvl3pPr>
              <a:defRPr sz="6500"/>
            </a:lvl3pPr>
            <a:lvl4pPr>
              <a:defRPr sz="6500"/>
            </a:lvl4pPr>
            <a:lvl5pPr>
              <a:defRPr sz="6500"/>
            </a:lvl5pPr>
          </a:lstStyle>
          <a:p>
            <a:pPr lvl="0"/>
            <a:r>
              <a:rPr lang="fr-FR" noProof="0" dirty="0"/>
              <a:t>Cliquez pour modifier le nom de la section 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464660" y="9146505"/>
            <a:ext cx="825547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480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35744" y="2280828"/>
            <a:ext cx="2975197" cy="6481701"/>
          </a:xfrm>
        </p:spPr>
        <p:txBody>
          <a:bodyPr>
            <a:normAutofit/>
          </a:bodyPr>
          <a:lstStyle>
            <a:lvl1pPr>
              <a:defRPr sz="1600" baseline="0"/>
            </a:lvl1pPr>
            <a:lvl2pPr>
              <a:defRPr sz="1600" baseline="0">
                <a:solidFill>
                  <a:schemeClr val="tx1"/>
                </a:solidFill>
              </a:defRPr>
            </a:lvl2pPr>
            <a:lvl3pPr>
              <a:defRPr sz="1600" baseline="0">
                <a:solidFill>
                  <a:schemeClr val="tx1"/>
                </a:solidFill>
              </a:defRPr>
            </a:lvl3pPr>
            <a:lvl4pPr>
              <a:defRPr sz="1600" baseline="0">
                <a:solidFill>
                  <a:schemeClr val="tx1"/>
                </a:solidFill>
              </a:defRPr>
            </a:lvl4pPr>
            <a:lvl5pPr>
              <a:defRPr sz="1600" baseline="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648597" y="2279715"/>
            <a:ext cx="2973660" cy="647962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Cliquez pour modifier le titre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464660" y="9146505"/>
            <a:ext cx="825547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8654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464660" y="9146505"/>
            <a:ext cx="825547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9284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pleine p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6858000" cy="9906000"/>
          </a:xfrm>
        </p:spPr>
        <p:txBody>
          <a:bodyPr/>
          <a:lstStyle/>
          <a:p>
            <a:r>
              <a:rPr lang="fr-FR" noProof="0" dirty="0"/>
              <a:t>Cliquez sur l'icône pour ajouter une photo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8810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00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5744" y="515174"/>
            <a:ext cx="6386512" cy="143239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Cliquez pour modifier le titre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5744" y="2280827"/>
            <a:ext cx="6386512" cy="648170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</p:spTree>
    <p:extLst>
      <p:ext uri="{BB962C8B-B14F-4D97-AF65-F5344CB8AC3E}">
        <p14:creationId xmlns:p14="http://schemas.microsoft.com/office/powerpoint/2010/main" val="150707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65" r:id="rId3"/>
    <p:sldLayoutId id="2147483664" r:id="rId4"/>
    <p:sldLayoutId id="2147483661" r:id="rId5"/>
    <p:sldLayoutId id="2147483662" r:id="rId6"/>
    <p:sldLayoutId id="2147483663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dt="0"/>
  <p:txStyles>
    <p:titleStyle>
      <a:lvl1pPr marL="0" indent="0" algn="l" defTabSz="1072866" rtl="0" eaLnBrk="1" latinLnBrk="0" hangingPunct="1">
        <a:lnSpc>
          <a:spcPct val="90000"/>
        </a:lnSpc>
        <a:spcBef>
          <a:spcPct val="0"/>
        </a:spcBef>
        <a:buNone/>
        <a:defRPr sz="2300" kern="1200" spc="-23" baseline="0">
          <a:solidFill>
            <a:schemeClr val="bg2"/>
          </a:solidFill>
          <a:latin typeface="Helvetica 75 Bold" panose="020B0804020202020204" pitchFamily="34" charset="0"/>
          <a:ea typeface="+mj-ea"/>
          <a:cs typeface="+mj-cs"/>
        </a:defRPr>
      </a:lvl1pPr>
    </p:titleStyle>
    <p:bodyStyle>
      <a:lvl1pPr marL="0" indent="0" algn="l" defTabSz="1072866" rtl="0" eaLnBrk="1" latinLnBrk="0" hangingPunct="1">
        <a:lnSpc>
          <a:spcPct val="90000"/>
        </a:lnSpc>
        <a:spcBef>
          <a:spcPts val="704"/>
        </a:spcBef>
        <a:buClr>
          <a:schemeClr val="bg1"/>
        </a:buClr>
        <a:buSzPct val="25000"/>
        <a:buFont typeface="Calibri" panose="020F0502020204030204" pitchFamily="34" charset="0"/>
        <a:buNone/>
        <a:tabLst/>
        <a:defRPr sz="1600" kern="1200" spc="-23" baseline="0">
          <a:solidFill>
            <a:schemeClr val="bg2"/>
          </a:solidFill>
          <a:latin typeface="Helvetica 75 Bold" panose="020B0804020202020204" pitchFamily="34" charset="0"/>
          <a:ea typeface="+mn-ea"/>
          <a:cs typeface="+mn-cs"/>
        </a:defRPr>
      </a:lvl1pPr>
      <a:lvl2pPr marL="0" indent="0" algn="l" defTabSz="1072866" rtl="0" eaLnBrk="1" latinLnBrk="0" hangingPunct="1">
        <a:lnSpc>
          <a:spcPct val="90000"/>
        </a:lnSpc>
        <a:spcBef>
          <a:spcPts val="704"/>
        </a:spcBef>
        <a:buClr>
          <a:schemeClr val="bg1"/>
        </a:buClr>
        <a:buSzPct val="25000"/>
        <a:buFont typeface="Calibri" panose="020F0502020204030204" pitchFamily="34" charset="0"/>
        <a:buNone/>
        <a:defRPr sz="1600" kern="1200" spc="-23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2pPr>
      <a:lvl3pPr marL="212338" indent="-212338" algn="l" defTabSz="1072866" rtl="0" eaLnBrk="1" latinLnBrk="0" hangingPunct="1">
        <a:lnSpc>
          <a:spcPct val="90000"/>
        </a:lnSpc>
        <a:spcBef>
          <a:spcPts val="704"/>
        </a:spcBef>
        <a:buClr>
          <a:schemeClr val="bg2"/>
        </a:buClr>
        <a:buFont typeface="Wingdings" panose="05000000000000000000" pitchFamily="2" charset="2"/>
        <a:buChar char="§"/>
        <a:defRPr sz="1600" kern="1200" spc="-23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3pPr>
      <a:lvl4pPr marL="478692" indent="-223514" algn="l" defTabSz="1072866" rtl="0" eaLnBrk="1" latinLnBrk="0" hangingPunct="1">
        <a:lnSpc>
          <a:spcPct val="90000"/>
        </a:lnSpc>
        <a:spcBef>
          <a:spcPct val="20000"/>
        </a:spcBef>
        <a:buFont typeface="Arial" panose="020B0604020202020204" pitchFamily="34" charset="0"/>
        <a:buChar char="–"/>
        <a:defRPr sz="1600" kern="1200" spc="-23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4pPr>
      <a:lvl5pPr marL="698481" indent="-203025" algn="l" defTabSz="1072866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Font typeface="Arial" panose="020B0604020202020204" pitchFamily="34" charset="0"/>
        <a:buChar char="–"/>
        <a:defRPr sz="1600" kern="1200" spc="-23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5pPr>
      <a:lvl6pPr marL="938757" indent="-223514" algn="l" defTabSz="1072866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Helvetica 55 Roman" panose="020B0604020202020204" pitchFamily="34" charset="0"/>
          <a:ea typeface="+mn-ea"/>
          <a:cs typeface="+mn-cs"/>
        </a:defRPr>
      </a:lvl6pPr>
      <a:lvl7pPr marL="3486813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3246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59678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6433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72866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9298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5731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2164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18597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55029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91462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46" y="1784648"/>
            <a:ext cx="6539106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261487" y="7545288"/>
            <a:ext cx="6424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SUPERCODEURS </a:t>
            </a:r>
            <a:r>
              <a:rPr lang="fr-FR" sz="2000" dirty="0" smtClean="0"/>
              <a:t>St Laurent du Médoc 4 Juin 2019</a:t>
            </a:r>
            <a:endParaRPr lang="fr-FR" sz="2000" dirty="0" smtClean="0"/>
          </a:p>
          <a:p>
            <a:pPr algn="ctr"/>
            <a:r>
              <a:rPr lang="fr-FR" sz="2000" dirty="0" smtClean="0"/>
              <a:t>CORRECTIONS COACHS</a:t>
            </a:r>
            <a:endParaRPr lang="fr-FR" sz="2000" dirty="0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2328" y="8697416"/>
            <a:ext cx="1065024" cy="1065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17" y="8597215"/>
            <a:ext cx="1543050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873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68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824" y="607559"/>
            <a:ext cx="1512168" cy="918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844824" y="283813"/>
            <a:ext cx="1512168" cy="2154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 smtClean="0"/>
              <a:t>AIDE PILOTAGE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71" y="635917"/>
            <a:ext cx="15525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375290" y="312171"/>
            <a:ext cx="843893" cy="2154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 smtClean="0"/>
              <a:t>BUZZER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5904" y="5410548"/>
            <a:ext cx="1628775" cy="443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ZoneTexte 8"/>
          <p:cNvSpPr txBox="1"/>
          <p:nvPr/>
        </p:nvSpPr>
        <p:spPr>
          <a:xfrm>
            <a:off x="3587140" y="5195104"/>
            <a:ext cx="1244946" cy="2154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 smtClean="0"/>
              <a:t>CAMELEON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2841" y="632520"/>
            <a:ext cx="1857375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ZoneTexte 10"/>
          <p:cNvSpPr txBox="1"/>
          <p:nvPr/>
        </p:nvSpPr>
        <p:spPr>
          <a:xfrm>
            <a:off x="3445904" y="308774"/>
            <a:ext cx="2071328" cy="2154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 smtClean="0"/>
              <a:t>CHIEN DE GARDE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718" y="7153623"/>
            <a:ext cx="1104900" cy="2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ZoneTexte 12"/>
          <p:cNvSpPr txBox="1"/>
          <p:nvPr/>
        </p:nvSpPr>
        <p:spPr>
          <a:xfrm>
            <a:off x="5494189" y="6753200"/>
            <a:ext cx="1244946" cy="2154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 smtClean="0"/>
              <a:t>INSTUMENT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0216" y="524218"/>
            <a:ext cx="1257300" cy="551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ZoneTexte 14"/>
          <p:cNvSpPr txBox="1"/>
          <p:nvPr/>
        </p:nvSpPr>
        <p:spPr>
          <a:xfrm>
            <a:off x="5505954" y="308774"/>
            <a:ext cx="1035664" cy="223772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 smtClean="0"/>
              <a:t>FUITE</a:t>
            </a: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2441013"/>
            <a:ext cx="1181100" cy="551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ZoneTexte 16"/>
          <p:cNvSpPr txBox="1"/>
          <p:nvPr/>
        </p:nvSpPr>
        <p:spPr>
          <a:xfrm>
            <a:off x="381756" y="2026340"/>
            <a:ext cx="1244946" cy="43088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 smtClean="0"/>
              <a:t>MEILLEUR AMI</a:t>
            </a: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8776120"/>
            <a:ext cx="1285875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3865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/>
          <p:cNvSpPr txBox="1"/>
          <p:nvPr/>
        </p:nvSpPr>
        <p:spPr>
          <a:xfrm>
            <a:off x="332656" y="308774"/>
            <a:ext cx="1512168" cy="43088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 smtClean="0"/>
              <a:t>VOITURE AUTONOME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2852936" y="304039"/>
            <a:ext cx="1224136" cy="43088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 smtClean="0"/>
              <a:t>LABYRINTHE NOIR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5157192" y="304039"/>
            <a:ext cx="1368152" cy="43088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 smtClean="0"/>
              <a:t>LABYRINTHE </a:t>
            </a:r>
          </a:p>
          <a:p>
            <a:r>
              <a:rPr lang="fr-FR" sz="1400" dirty="0" smtClean="0"/>
              <a:t>MUR</a:t>
            </a:r>
          </a:p>
        </p:txBody>
      </p:sp>
      <p:pic>
        <p:nvPicPr>
          <p:cNvPr id="20" name="Shape 145"/>
          <p:cNvPicPr preferRelativeResize="0"/>
          <p:nvPr/>
        </p:nvPicPr>
        <p:blipFill rotWithShape="1">
          <a:blip r:embed="rId2">
            <a:alphaModFix/>
          </a:blip>
          <a:srcRect b="13651"/>
          <a:stretch/>
        </p:blipFill>
        <p:spPr>
          <a:xfrm>
            <a:off x="116632" y="920552"/>
            <a:ext cx="2580333" cy="51435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07" y="8697416"/>
            <a:ext cx="1285875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E:\labyrinthe_mu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5144" y="739661"/>
            <a:ext cx="2486006" cy="741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labyrinthe_scotch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4126" y="773152"/>
            <a:ext cx="2963066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0755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range WHT Secondary">
      <a:dk1>
        <a:srgbClr val="000000"/>
      </a:dk1>
      <a:lt1>
        <a:srgbClr val="FFFFFF"/>
      </a:lt1>
      <a:dk2>
        <a:srgbClr val="8F8F8F"/>
      </a:dk2>
      <a:lt2>
        <a:srgbClr val="FF7900"/>
      </a:lt2>
      <a:accent1>
        <a:srgbClr val="FF7900"/>
      </a:accent1>
      <a:accent2>
        <a:srgbClr val="4BB4E6"/>
      </a:accent2>
      <a:accent3>
        <a:srgbClr val="50BE87"/>
      </a:accent3>
      <a:accent4>
        <a:srgbClr val="FFB4E6"/>
      </a:accent4>
      <a:accent5>
        <a:srgbClr val="A885D8"/>
      </a:accent5>
      <a:accent6>
        <a:srgbClr val="FFD200"/>
      </a:accent6>
      <a:hlink>
        <a:srgbClr val="FF7900"/>
      </a:hlink>
      <a:folHlink>
        <a:srgbClr val="FF7900"/>
      </a:folHlink>
    </a:clrScheme>
    <a:fontScheme name="Orange">
      <a:majorFont>
        <a:latin typeface="Helvetica 75 Bold"/>
        <a:ea typeface=""/>
        <a:cs typeface=""/>
      </a:majorFont>
      <a:minorFont>
        <a:latin typeface="Helvetica 75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 dirty="0" smtClean="0">
            <a:solidFill>
              <a:srgbClr val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wrap="none" lIns="0" tIns="0" rIns="0" bIns="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R_OBS-template_external.potx" id="{8E63A4C0-0D5B-4AB0-9B17-28650E3A1109}" vid="{213D95EF-7056-43E0-9767-0E799F7889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73</TotalTime>
  <Words>27</Words>
  <Application>Microsoft Office PowerPoint</Application>
  <PresentationFormat>Format A4 (210 x 297 mm)</PresentationFormat>
  <Paragraphs>13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blank</vt:lpstr>
      <vt:lpstr>Présentation PowerPoint</vt:lpstr>
      <vt:lpstr>Présentation PowerPoint</vt:lpstr>
      <vt:lpstr>Présentation PowerPoint</vt:lpstr>
      <vt:lpstr>Présentation PowerPoint</vt:lpstr>
    </vt:vector>
  </TitlesOfParts>
  <Company>ORANGE FT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CARREL-BILLIARD Alexis DTSI/DSI</dc:creator>
  <cp:lastModifiedBy>CARREL-BILLIARD Alexis DTSI/DSI</cp:lastModifiedBy>
  <cp:revision>9</cp:revision>
  <dcterms:created xsi:type="dcterms:W3CDTF">2019-03-29T14:23:22Z</dcterms:created>
  <dcterms:modified xsi:type="dcterms:W3CDTF">2019-05-07T12:39:51Z</dcterms:modified>
</cp:coreProperties>
</file>