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8"/>
  </p:notesMasterIdLst>
  <p:sldIdLst>
    <p:sldId id="257" r:id="rId2"/>
    <p:sldId id="258" r:id="rId3"/>
    <p:sldId id="260" r:id="rId4"/>
    <p:sldId id="259" r:id="rId5"/>
    <p:sldId id="265" r:id="rId6"/>
    <p:sldId id="261" r:id="rId7"/>
    <p:sldId id="264" r:id="rId8"/>
    <p:sldId id="262" r:id="rId9"/>
    <p:sldId id="263" r:id="rId10"/>
    <p:sldId id="266" r:id="rId11"/>
    <p:sldId id="268" r:id="rId12"/>
    <p:sldId id="274" r:id="rId13"/>
    <p:sldId id="269" r:id="rId14"/>
    <p:sldId id="271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go poirier" initials="hp" lastIdx="2" clrIdx="0">
    <p:extLst>
      <p:ext uri="{19B8F6BF-5375-455C-9EA6-DF929625EA0E}">
        <p15:presenceInfo xmlns:p15="http://schemas.microsoft.com/office/powerpoint/2012/main" userId="hugo poiri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67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57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E246C-BB3E-4CEA-A4F5-0A28921C35CE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CB4F9-A729-442D-B208-437B70515C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507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53E7E84-3619-42F2-A1DA-BF97AF2D76AA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87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F191-75C4-410C-A001-FDA99FD9AD34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25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D2315-4E8D-4EFB-93E5-0CDB854637CD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964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0434-AB85-4A66-938A-EEFB44EE07A2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5988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BAC7-01A4-48EE-B30D-BD70D70BA4B0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1068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5296F-4B98-4587-B34F-5DA2489696D1}" type="datetime1">
              <a:rPr lang="fr-FR" smtClean="0"/>
              <a:t>27/04/2021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43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F52F-5A35-42A8-99A6-0D1CD6022C0F}" type="datetime1">
              <a:rPr lang="fr-FR" smtClean="0"/>
              <a:t>27/04/2021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410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2706-1659-4E43-8A4F-61C55382F31E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291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A3097-ED0C-4E98-871A-11B7F6B63A54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08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DB6A6-DECB-42D5-A45F-2EEC4FFC8AC3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65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641A0-D778-4971-B65F-648E05F1B5EE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1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9A04-60F1-4B3D-BFBE-C2270D028C4E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761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02A38-F6EF-4471-8675-9B29A7DEAAE8}" type="datetime1">
              <a:rPr lang="fr-FR" smtClean="0"/>
              <a:t>27/04/2021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19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1F81-23A2-4F37-B20B-1B06B746B3D0}" type="datetime1">
              <a:rPr lang="fr-FR" smtClean="0"/>
              <a:t>27/04/2021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BA9E1-F291-4100-9FE6-D2874E1529AD}" type="datetime1">
              <a:rPr lang="fr-FR" smtClean="0"/>
              <a:t>27/04/2021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489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AD206-2FED-469E-B6CD-023FCE895BAD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449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B09B3-D6DB-49CD-9AA4-048A33FD71E9}" type="datetime1">
              <a:rPr lang="fr-FR" smtClean="0"/>
              <a:t>27/04/2021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79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8459E-AADD-493A-98ED-54CA50036D2D}" type="datetime1">
              <a:rPr lang="fr-FR" smtClean="0"/>
              <a:t>27/04/2021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5F1E-AE04-45E2-8552-DF869D95FD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755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B87C1C2-5406-4C88-8B8C-904CA02BA2B9}"/>
              </a:ext>
            </a:extLst>
          </p:cNvPr>
          <p:cNvSpPr txBox="1"/>
          <p:nvPr/>
        </p:nvSpPr>
        <p:spPr>
          <a:xfrm>
            <a:off x="2243112" y="711580"/>
            <a:ext cx="76884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Présentation de l’Avancée Stage</a:t>
            </a:r>
          </a:p>
          <a:p>
            <a:pPr algn="ctr"/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Hugo Poirier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695250-5F5C-4176-A828-2C5086D0BB70}"/>
              </a:ext>
            </a:extLst>
          </p:cNvPr>
          <p:cNvSpPr/>
          <p:nvPr/>
        </p:nvSpPr>
        <p:spPr>
          <a:xfrm>
            <a:off x="3256321" y="537010"/>
            <a:ext cx="5679347" cy="14263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2E2217-F332-48D8-A6CC-F2B251681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3E21F-627F-413B-B893-2ECE46E4F9E6}" type="slidenum">
              <a:rPr lang="fr-FR" smtClean="0"/>
              <a:t>1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8888035-EE14-4C5B-841B-E64646B13D97}"/>
              </a:ext>
            </a:extLst>
          </p:cNvPr>
          <p:cNvSpPr txBox="1"/>
          <p:nvPr/>
        </p:nvSpPr>
        <p:spPr>
          <a:xfrm>
            <a:off x="4246223" y="5931056"/>
            <a:ext cx="36995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Présentation faite le 27 Avril 2021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Poirier Hugo</a:t>
            </a:r>
          </a:p>
        </p:txBody>
      </p:sp>
      <p:pic>
        <p:nvPicPr>
          <p:cNvPr id="2" name="Picture 2" descr="Coh@bit - le Fablab de l'université de Bordeaux, espace de fabrication  numérique.">
            <a:extLst>
              <a:ext uri="{FF2B5EF4-FFF2-40B4-BE49-F238E27FC236}">
                <a16:creationId xmlns:a16="http://schemas.microsoft.com/office/drawing/2014/main" id="{B2A43C75-4F1F-448E-A3CC-2CC1603FCB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911" y="2140113"/>
            <a:ext cx="5334828" cy="337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267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7F3B98-537D-4788-9515-8CBC511A1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10</a:t>
            </a:fld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47EB6D7-4C1C-42FF-B4BF-F4A8FEE8E455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Banc Dribbler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02F5277-5B75-4FFB-9429-46AA84848844}"/>
              </a:ext>
            </a:extLst>
          </p:cNvPr>
          <p:cNvSpPr/>
          <p:nvPr/>
        </p:nvSpPr>
        <p:spPr>
          <a:xfrm>
            <a:off x="8324596" y="1404429"/>
            <a:ext cx="3092548" cy="12788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Changement du rouleau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540FED-EF0A-4E36-9220-8F10687A6259}"/>
              </a:ext>
            </a:extLst>
          </p:cNvPr>
          <p:cNvSpPr/>
          <p:nvPr/>
        </p:nvSpPr>
        <p:spPr>
          <a:xfrm>
            <a:off x="8324596" y="4073605"/>
            <a:ext cx="3092548" cy="167405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Mesurer l’efficacité du dribbler 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incliné envisagé ?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Utilisateur 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(contrôle visuel)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F0464B2-80F5-4251-BBD5-DB8C481F7F63}"/>
              </a:ext>
            </a:extLst>
          </p:cNvPr>
          <p:cNvSpPr txBox="1"/>
          <p:nvPr/>
        </p:nvSpPr>
        <p:spPr>
          <a:xfrm>
            <a:off x="1966646" y="5606275"/>
            <a:ext cx="4293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Schéma simplifié du banc Dribbler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1E22CFF-3CC1-4BE0-9D1D-C6926064FC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764" y="1415977"/>
            <a:ext cx="7789673" cy="402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729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9B9C396-9D0D-48D1-9633-BD61BD0DC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11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5F51B76-1C74-4500-BFAB-42071E378589}"/>
              </a:ext>
            </a:extLst>
          </p:cNvPr>
          <p:cNvSpPr txBox="1"/>
          <p:nvPr/>
        </p:nvSpPr>
        <p:spPr>
          <a:xfrm>
            <a:off x="1620473" y="2921168"/>
            <a:ext cx="89510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 Banc Roue / Moteur</a:t>
            </a:r>
          </a:p>
        </p:txBody>
      </p:sp>
    </p:spTree>
    <p:extLst>
      <p:ext uri="{BB962C8B-B14F-4D97-AF65-F5344CB8AC3E}">
        <p14:creationId xmlns:p14="http://schemas.microsoft.com/office/powerpoint/2010/main" val="4226125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7EA90F-2661-4D6B-8863-A1C14553F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12</a:t>
            </a:fld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4E027B4-D4D2-43C0-A76C-077C9303A1A6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 Banc Moteur-Roue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645586F-F642-4F42-B21B-CDD589BCE8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83" y="2484715"/>
            <a:ext cx="5790603" cy="329405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0D4279C-CBF5-44EA-8A48-564A1A87CD6C}"/>
              </a:ext>
            </a:extLst>
          </p:cNvPr>
          <p:cNvSpPr/>
          <p:nvPr/>
        </p:nvSpPr>
        <p:spPr>
          <a:xfrm>
            <a:off x="1053738" y="1159337"/>
            <a:ext cx="3126376" cy="8447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 avec Roue dans le vide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D2687EE-DE55-4BF4-B790-F536A8D83A4D}"/>
              </a:ext>
            </a:extLst>
          </p:cNvPr>
          <p:cNvSpPr txBox="1"/>
          <p:nvPr/>
        </p:nvSpPr>
        <p:spPr>
          <a:xfrm>
            <a:off x="836021" y="5932527"/>
            <a:ext cx="4293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Schéma simplifié du banc Moteur-Roue avec roue dans le vide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B0C01D-7CF5-4623-85B8-D4F620E0C3A4}"/>
              </a:ext>
            </a:extLst>
          </p:cNvPr>
          <p:cNvSpPr/>
          <p:nvPr/>
        </p:nvSpPr>
        <p:spPr>
          <a:xfrm>
            <a:off x="7183773" y="1341019"/>
            <a:ext cx="3201198" cy="9183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Tester le Driver Moteur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EED197-208F-4A37-9CE3-6FF2329FE111}"/>
              </a:ext>
            </a:extLst>
          </p:cNvPr>
          <p:cNvSpPr/>
          <p:nvPr/>
        </p:nvSpPr>
        <p:spPr>
          <a:xfrm>
            <a:off x="7183773" y="2548491"/>
            <a:ext cx="3201198" cy="9183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Vérifier la transmission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89A5A5-3D75-49C3-AED1-505494667284}"/>
              </a:ext>
            </a:extLst>
          </p:cNvPr>
          <p:cNvSpPr/>
          <p:nvPr/>
        </p:nvSpPr>
        <p:spPr>
          <a:xfrm>
            <a:off x="7183773" y="3756702"/>
            <a:ext cx="3201198" cy="9183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Mesurer le couple moteur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42F32D-C413-4973-B585-CEA290C6013E}"/>
              </a:ext>
            </a:extLst>
          </p:cNvPr>
          <p:cNvSpPr/>
          <p:nvPr/>
        </p:nvSpPr>
        <p:spPr>
          <a:xfrm>
            <a:off x="7183773" y="4968343"/>
            <a:ext cx="3201198" cy="9183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Mesurer la vitesse de rotation des roues</a:t>
            </a:r>
          </a:p>
        </p:txBody>
      </p:sp>
    </p:spTree>
    <p:extLst>
      <p:ext uri="{BB962C8B-B14F-4D97-AF65-F5344CB8AC3E}">
        <p14:creationId xmlns:p14="http://schemas.microsoft.com/office/powerpoint/2010/main" val="111582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7EA90F-2661-4D6B-8863-A1C14553F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13</a:t>
            </a:fld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4E027B4-D4D2-43C0-A76C-077C9303A1A6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 Banc Moteur-Roue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62B805A-9A26-438F-8DE8-FFAEB5608E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127" t="2119" b="5309"/>
          <a:stretch/>
        </p:blipFill>
        <p:spPr>
          <a:xfrm>
            <a:off x="121712" y="2073057"/>
            <a:ext cx="5362034" cy="4282324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7CD468B6-D175-4A03-A74D-DA53D8E190EB}"/>
              </a:ext>
            </a:extLst>
          </p:cNvPr>
          <p:cNvSpPr txBox="1"/>
          <p:nvPr/>
        </p:nvSpPr>
        <p:spPr>
          <a:xfrm>
            <a:off x="-435428" y="6403719"/>
            <a:ext cx="61047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Schéma simplifié du banc Moteur-Roue avec roue au sol vu de dessus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73C6458-D4D7-459A-88F1-4E95F0486599}"/>
              </a:ext>
            </a:extLst>
          </p:cNvPr>
          <p:cNvSpPr/>
          <p:nvPr/>
        </p:nvSpPr>
        <p:spPr>
          <a:xfrm>
            <a:off x="1053738" y="1159337"/>
            <a:ext cx="3126376" cy="8447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 avec Roue au sol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88A779-0AB6-41BA-82C2-F6324217DE9A}"/>
              </a:ext>
            </a:extLst>
          </p:cNvPr>
          <p:cNvSpPr/>
          <p:nvPr/>
        </p:nvSpPr>
        <p:spPr>
          <a:xfrm>
            <a:off x="7183773" y="1341019"/>
            <a:ext cx="3201198" cy="9183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Mesurer la vitesse de rotation des roues avec frottements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EC1F63-D35E-4E50-A7E5-51E75A227439}"/>
              </a:ext>
            </a:extLst>
          </p:cNvPr>
          <p:cNvSpPr/>
          <p:nvPr/>
        </p:nvSpPr>
        <p:spPr>
          <a:xfrm>
            <a:off x="7183773" y="2548491"/>
            <a:ext cx="3201198" cy="9183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Mesurer le couple moteur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8986C5D-E560-4C1A-B1A2-AFAFF8125A28}"/>
              </a:ext>
            </a:extLst>
          </p:cNvPr>
          <p:cNvSpPr/>
          <p:nvPr/>
        </p:nvSpPr>
        <p:spPr>
          <a:xfrm>
            <a:off x="7183773" y="3756702"/>
            <a:ext cx="3201198" cy="9183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Consommation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21B88C0-0304-4DC6-8CB5-B12FB84712CF}"/>
              </a:ext>
            </a:extLst>
          </p:cNvPr>
          <p:cNvSpPr/>
          <p:nvPr/>
        </p:nvSpPr>
        <p:spPr>
          <a:xfrm>
            <a:off x="7183773" y="4968343"/>
            <a:ext cx="3201198" cy="9183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Détermination de la Puissance avec frottements</a:t>
            </a:r>
          </a:p>
        </p:txBody>
      </p:sp>
    </p:spTree>
    <p:extLst>
      <p:ext uri="{BB962C8B-B14F-4D97-AF65-F5344CB8AC3E}">
        <p14:creationId xmlns:p14="http://schemas.microsoft.com/office/powerpoint/2010/main" val="260800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7E8A8D-EF85-4BE9-9F34-0CE851C0F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14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EC5398D-C432-40DD-A812-6E2D1FED0ABD}"/>
              </a:ext>
            </a:extLst>
          </p:cNvPr>
          <p:cNvSpPr txBox="1"/>
          <p:nvPr/>
        </p:nvSpPr>
        <p:spPr>
          <a:xfrm>
            <a:off x="1620473" y="2921168"/>
            <a:ext cx="89510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 Conclusion</a:t>
            </a:r>
          </a:p>
        </p:txBody>
      </p:sp>
    </p:spTree>
    <p:extLst>
      <p:ext uri="{BB962C8B-B14F-4D97-AF65-F5344CB8AC3E}">
        <p14:creationId xmlns:p14="http://schemas.microsoft.com/office/powerpoint/2010/main" val="2865829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4745E1-278B-4FD2-8637-9D9E6052E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15</a:t>
            </a:fld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079CAC-2178-4EAC-816B-71F39AC15E24}"/>
              </a:ext>
            </a:extLst>
          </p:cNvPr>
          <p:cNvSpPr/>
          <p:nvPr/>
        </p:nvSpPr>
        <p:spPr>
          <a:xfrm>
            <a:off x="582522" y="1650619"/>
            <a:ext cx="3397296" cy="13799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Besoins informatiques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98A10DB-4F1A-409D-A7C0-4692AE473822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34592F-7C33-48A9-9E49-2B5CBF4E36CF}"/>
              </a:ext>
            </a:extLst>
          </p:cNvPr>
          <p:cNvSpPr/>
          <p:nvPr/>
        </p:nvSpPr>
        <p:spPr>
          <a:xfrm>
            <a:off x="5730240" y="655604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Manipulation du robot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0CBC90-C7D3-45C8-B019-E5552AD348CB}"/>
              </a:ext>
            </a:extLst>
          </p:cNvPr>
          <p:cNvSpPr/>
          <p:nvPr/>
        </p:nvSpPr>
        <p:spPr>
          <a:xfrm>
            <a:off x="5730240" y="1779473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 et Analyse des données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697660-B28E-4A89-9FDF-232BE58F6487}"/>
              </a:ext>
            </a:extLst>
          </p:cNvPr>
          <p:cNvSpPr/>
          <p:nvPr/>
        </p:nvSpPr>
        <p:spPr>
          <a:xfrm>
            <a:off x="5730240" y="2892426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Gestion de l’interface</a:t>
            </a:r>
          </a:p>
        </p:txBody>
      </p: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82B93A2B-D2AA-432C-843D-F28CA671254F}"/>
              </a:ext>
            </a:extLst>
          </p:cNvPr>
          <p:cNvSpPr/>
          <p:nvPr/>
        </p:nvSpPr>
        <p:spPr>
          <a:xfrm rot="19827857">
            <a:off x="3992385" y="1178833"/>
            <a:ext cx="1759132" cy="539932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A7A44C50-3BDC-4D4D-AC39-CD7BC3CEE54F}"/>
              </a:ext>
            </a:extLst>
          </p:cNvPr>
          <p:cNvSpPr/>
          <p:nvPr/>
        </p:nvSpPr>
        <p:spPr>
          <a:xfrm>
            <a:off x="4245677" y="1964920"/>
            <a:ext cx="1218704" cy="539932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A1C6A925-CFF5-4574-8D1B-A9267F7EC73B}"/>
              </a:ext>
            </a:extLst>
          </p:cNvPr>
          <p:cNvSpPr/>
          <p:nvPr/>
        </p:nvSpPr>
        <p:spPr>
          <a:xfrm rot="1462533">
            <a:off x="3988527" y="2810575"/>
            <a:ext cx="1759132" cy="539932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1A3935-8EF7-4D4B-A9C4-7F24E0B47F46}"/>
              </a:ext>
            </a:extLst>
          </p:cNvPr>
          <p:cNvSpPr/>
          <p:nvPr/>
        </p:nvSpPr>
        <p:spPr>
          <a:xfrm>
            <a:off x="582522" y="4819108"/>
            <a:ext cx="3397296" cy="13799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Conception du banc modulable</a:t>
            </a:r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174D5DC1-268C-4752-83F0-BFD9F18925A5}"/>
              </a:ext>
            </a:extLst>
          </p:cNvPr>
          <p:cNvSpPr/>
          <p:nvPr/>
        </p:nvSpPr>
        <p:spPr>
          <a:xfrm rot="20634796">
            <a:off x="4140580" y="4736007"/>
            <a:ext cx="1759132" cy="539932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5D13A34-04FE-4D6D-B2B4-38A83A6D439B}"/>
              </a:ext>
            </a:extLst>
          </p:cNvPr>
          <p:cNvSpPr/>
          <p:nvPr/>
        </p:nvSpPr>
        <p:spPr>
          <a:xfrm>
            <a:off x="5964382" y="4396712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Dessin des « platines » adaptables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EFC16FF-CFD0-4971-B315-A2BC80571609}"/>
              </a:ext>
            </a:extLst>
          </p:cNvPr>
          <p:cNvSpPr/>
          <p:nvPr/>
        </p:nvSpPr>
        <p:spPr>
          <a:xfrm>
            <a:off x="5964382" y="5640119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Modèle CAO des schémas présentés</a:t>
            </a:r>
          </a:p>
        </p:txBody>
      </p:sp>
      <p:sp>
        <p:nvSpPr>
          <p:cNvPr id="20" name="Flèche : droite 19">
            <a:extLst>
              <a:ext uri="{FF2B5EF4-FFF2-40B4-BE49-F238E27FC236}">
                <a16:creationId xmlns:a16="http://schemas.microsoft.com/office/drawing/2014/main" id="{E2ABD8EC-E854-4ABA-8D62-04FC6ADC6F95}"/>
              </a:ext>
            </a:extLst>
          </p:cNvPr>
          <p:cNvSpPr/>
          <p:nvPr/>
        </p:nvSpPr>
        <p:spPr>
          <a:xfrm rot="1401660">
            <a:off x="4122668" y="5706356"/>
            <a:ext cx="1759132" cy="539932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768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E0B0CD7-3978-46F6-9EB6-5DA6B3510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16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C46B630-70F4-4432-908B-AB18B5B228E3}"/>
              </a:ext>
            </a:extLst>
          </p:cNvPr>
          <p:cNvSpPr txBox="1"/>
          <p:nvPr/>
        </p:nvSpPr>
        <p:spPr>
          <a:xfrm>
            <a:off x="1620473" y="2921168"/>
            <a:ext cx="89510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722744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4B86B30-48EA-43AE-BACA-8702013ACC58}"/>
              </a:ext>
            </a:extLst>
          </p:cNvPr>
          <p:cNvSpPr txBox="1"/>
          <p:nvPr/>
        </p:nvSpPr>
        <p:spPr>
          <a:xfrm>
            <a:off x="4060271" y="461394"/>
            <a:ext cx="3196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DD3DA9-ADA9-4A2F-B07D-9524C3B43383}"/>
              </a:ext>
            </a:extLst>
          </p:cNvPr>
          <p:cNvSpPr/>
          <p:nvPr/>
        </p:nvSpPr>
        <p:spPr>
          <a:xfrm>
            <a:off x="1088209" y="1715595"/>
            <a:ext cx="3973585" cy="12164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Mise à jour de l’avancée des bancs de tests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(Kicker – Dribbler – Moteur/Roue)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6357EB-E523-4A19-8746-79465D3AB6F8}"/>
              </a:ext>
            </a:extLst>
          </p:cNvPr>
          <p:cNvSpPr/>
          <p:nvPr/>
        </p:nvSpPr>
        <p:spPr>
          <a:xfrm>
            <a:off x="6274963" y="3926002"/>
            <a:ext cx="3973585" cy="12164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Questionnement sur les limites du banc de tests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FD07DF-3F46-45B3-B72B-7FAA606D7437}"/>
              </a:ext>
            </a:extLst>
          </p:cNvPr>
          <p:cNvSpPr/>
          <p:nvPr/>
        </p:nvSpPr>
        <p:spPr>
          <a:xfrm>
            <a:off x="6274964" y="1715595"/>
            <a:ext cx="3973585" cy="12164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Définir les besoins informatiques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2B4E6B2-84B2-4C42-978E-9727B5F8BD40}"/>
              </a:ext>
            </a:extLst>
          </p:cNvPr>
          <p:cNvSpPr/>
          <p:nvPr/>
        </p:nvSpPr>
        <p:spPr>
          <a:xfrm>
            <a:off x="1088208" y="3926002"/>
            <a:ext cx="3973585" cy="12164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Présentation des solutions envisagées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A7193B1D-827F-485E-B34D-0F89E6AFB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425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522A57-48CB-4D44-A1F9-1C44CB1E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3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D1905E-B732-475D-9DAB-9A710E728955}"/>
              </a:ext>
            </a:extLst>
          </p:cNvPr>
          <p:cNvSpPr txBox="1"/>
          <p:nvPr/>
        </p:nvSpPr>
        <p:spPr>
          <a:xfrm>
            <a:off x="4060271" y="461394"/>
            <a:ext cx="3196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27BC52-A037-4463-BCDD-F85D4A541D00}"/>
              </a:ext>
            </a:extLst>
          </p:cNvPr>
          <p:cNvSpPr/>
          <p:nvPr/>
        </p:nvSpPr>
        <p:spPr>
          <a:xfrm>
            <a:off x="4096523" y="1108967"/>
            <a:ext cx="3973585" cy="59976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Trois types de besoins informatiques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354EB49E-DB47-467C-B0D6-F9EAB6338EB3}"/>
              </a:ext>
            </a:extLst>
          </p:cNvPr>
          <p:cNvCxnSpPr>
            <a:cxnSpLocks/>
          </p:cNvCxnSpPr>
          <p:nvPr/>
        </p:nvCxnSpPr>
        <p:spPr>
          <a:xfrm>
            <a:off x="4060271" y="2097248"/>
            <a:ext cx="0" cy="457619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10D8C06-6900-459C-A710-67C202171A41}"/>
              </a:ext>
            </a:extLst>
          </p:cNvPr>
          <p:cNvSpPr/>
          <p:nvPr/>
        </p:nvSpPr>
        <p:spPr>
          <a:xfrm>
            <a:off x="490952" y="2314271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Manipulation du robot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E65221D-BAB1-4FF3-B10B-F323471C02DE}"/>
              </a:ext>
            </a:extLst>
          </p:cNvPr>
          <p:cNvSpPr/>
          <p:nvPr/>
        </p:nvSpPr>
        <p:spPr>
          <a:xfrm>
            <a:off x="4549726" y="2306427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 et Analyse des données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E1E6E3C-9220-4ED3-8ECA-6B81E37499BB}"/>
              </a:ext>
            </a:extLst>
          </p:cNvPr>
          <p:cNvSpPr/>
          <p:nvPr/>
        </p:nvSpPr>
        <p:spPr>
          <a:xfrm>
            <a:off x="8503831" y="2351634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Gestion de l’interface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5EF3910-9D2E-4BAF-910D-BC75E22F9A4B}"/>
              </a:ext>
            </a:extLst>
          </p:cNvPr>
          <p:cNvSpPr/>
          <p:nvPr/>
        </p:nvSpPr>
        <p:spPr>
          <a:xfrm>
            <a:off x="402872" y="3582099"/>
            <a:ext cx="3268709" cy="309134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Déclenchement du Kicker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Déclenchement du Dribbler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Manipulation des Moteurs-Roues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Codes tests des drivers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4CF5947-F15A-486A-9542-3E7BBEE95282}"/>
              </a:ext>
            </a:extLst>
          </p:cNvPr>
          <p:cNvSpPr/>
          <p:nvPr/>
        </p:nvSpPr>
        <p:spPr>
          <a:xfrm>
            <a:off x="4448962" y="3582099"/>
            <a:ext cx="3268709" cy="309134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Angle maximal du pendule (Kicker)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Courant et Tension (Dribbler)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Vitesse de rotation des roues et couple moteur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Barrières optiques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B30D83F-44CD-4D51-A437-87E5D6E010DB}"/>
              </a:ext>
            </a:extLst>
          </p:cNvPr>
          <p:cNvSpPr/>
          <p:nvPr/>
        </p:nvSpPr>
        <p:spPr>
          <a:xfrm>
            <a:off x="8520419" y="3582098"/>
            <a:ext cx="3268709" cy="309134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Interface modulable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Clémence ? 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 non défini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D641498-6A73-4C58-AD67-1BA62AC135D7}"/>
              </a:ext>
            </a:extLst>
          </p:cNvPr>
          <p:cNvCxnSpPr>
            <a:cxnSpLocks/>
          </p:cNvCxnSpPr>
          <p:nvPr/>
        </p:nvCxnSpPr>
        <p:spPr>
          <a:xfrm>
            <a:off x="8113552" y="2097247"/>
            <a:ext cx="0" cy="457619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72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4D4007CF-B0B6-4012-86D7-6FAFA9924B04}"/>
              </a:ext>
            </a:extLst>
          </p:cNvPr>
          <p:cNvSpPr txBox="1"/>
          <p:nvPr/>
        </p:nvSpPr>
        <p:spPr>
          <a:xfrm>
            <a:off x="1023285" y="2459504"/>
            <a:ext cx="101454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Présentation du Schéma-Bloc du Système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261E6D-767B-45DB-B2FF-9CD56127A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14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A819C2A6-CAEE-4596-976A-099078CED8C0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Présentation du Schéma-Bloc du Système</a:t>
            </a: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EB9AB221-1F11-4A4F-AB57-64F81568F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5</a:t>
            </a:fld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A2553D3-4A00-4E09-8EA0-7F4E41629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530" y="906317"/>
            <a:ext cx="8972939" cy="5591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769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427938-2570-43DE-AECD-12B17BAB2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6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1D18F4B-70AD-44F7-94B7-D7FFB6169985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Présentation du Schéma-Bloc du Système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57182E-638C-4C7E-859B-CC49DE05F914}"/>
              </a:ext>
            </a:extLst>
          </p:cNvPr>
          <p:cNvSpPr/>
          <p:nvPr/>
        </p:nvSpPr>
        <p:spPr>
          <a:xfrm>
            <a:off x="356018" y="1324371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Kicker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61EBEF-2644-4F10-859A-9D35D314F5DD}"/>
              </a:ext>
            </a:extLst>
          </p:cNvPr>
          <p:cNvSpPr/>
          <p:nvPr/>
        </p:nvSpPr>
        <p:spPr>
          <a:xfrm>
            <a:off x="4166018" y="1298114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Dribbler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6DA381-71A9-4727-937C-4FD72A02362B}"/>
              </a:ext>
            </a:extLst>
          </p:cNvPr>
          <p:cNvSpPr/>
          <p:nvPr/>
        </p:nvSpPr>
        <p:spPr>
          <a:xfrm>
            <a:off x="8276623" y="1314892"/>
            <a:ext cx="3092548" cy="85143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Moteur-Roue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D71E52-3BD6-4F97-ACFD-8B76AF46CC74}"/>
              </a:ext>
            </a:extLst>
          </p:cNvPr>
          <p:cNvSpPr/>
          <p:nvPr/>
        </p:nvSpPr>
        <p:spPr>
          <a:xfrm>
            <a:off x="267937" y="2885813"/>
            <a:ext cx="3268709" cy="309134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Tester le driver Kicker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Changer les condensateurs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Mesurer la puissance du kicker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Tester les barrières optiques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D65BD8F-3BDD-4308-8C86-ECFF953E8D08}"/>
              </a:ext>
            </a:extLst>
          </p:cNvPr>
          <p:cNvSpPr/>
          <p:nvPr/>
        </p:nvSpPr>
        <p:spPr>
          <a:xfrm>
            <a:off x="4166018" y="2885813"/>
            <a:ext cx="3268709" cy="309134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Tester le driver Dribbler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Vérifier la transmission 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Changer le rouleau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Mesurer l’efficacité du dribbler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E0EF058-EADC-459B-9D69-E927D71B297F}"/>
              </a:ext>
            </a:extLst>
          </p:cNvPr>
          <p:cNvSpPr/>
          <p:nvPr/>
        </p:nvSpPr>
        <p:spPr>
          <a:xfrm>
            <a:off x="8188542" y="2885813"/>
            <a:ext cx="3268709" cy="309134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Tester le driver Moteur-Roue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Mesurer le couple moteur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Vérifier la transmission</a:t>
            </a:r>
          </a:p>
          <a:p>
            <a:pPr marL="342900" indent="-342900">
              <a:buFontTx/>
              <a:buChar char="-"/>
            </a:pP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Mesurer la vitesse de rotation des roues</a:t>
            </a:r>
          </a:p>
        </p:txBody>
      </p:sp>
    </p:spTree>
    <p:extLst>
      <p:ext uri="{BB962C8B-B14F-4D97-AF65-F5344CB8AC3E}">
        <p14:creationId xmlns:p14="http://schemas.microsoft.com/office/powerpoint/2010/main" val="3412476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9C7AFD-31B1-434C-9DA2-7FE239596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7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DB00D84-CE16-45CB-95A2-54A314FB73FE}"/>
              </a:ext>
            </a:extLst>
          </p:cNvPr>
          <p:cNvSpPr txBox="1"/>
          <p:nvPr/>
        </p:nvSpPr>
        <p:spPr>
          <a:xfrm>
            <a:off x="1620473" y="2921168"/>
            <a:ext cx="89510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Banc Kicker</a:t>
            </a:r>
          </a:p>
        </p:txBody>
      </p:sp>
    </p:spTree>
    <p:extLst>
      <p:ext uri="{BB962C8B-B14F-4D97-AF65-F5344CB8AC3E}">
        <p14:creationId xmlns:p14="http://schemas.microsoft.com/office/powerpoint/2010/main" val="2723123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2FE1F98-652E-410F-8D98-9B8E2763B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8</a:t>
            </a:fld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BCE1145-5109-40AB-9377-EE9A2C3AAE87}"/>
              </a:ext>
            </a:extLst>
          </p:cNvPr>
          <p:cNvSpPr txBox="1"/>
          <p:nvPr/>
        </p:nvSpPr>
        <p:spPr>
          <a:xfrm>
            <a:off x="582521" y="177282"/>
            <a:ext cx="9802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Banc Kicker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BFB12B9-18FD-485D-A7C1-C413D607224B}"/>
              </a:ext>
            </a:extLst>
          </p:cNvPr>
          <p:cNvSpPr/>
          <p:nvPr/>
        </p:nvSpPr>
        <p:spPr>
          <a:xfrm>
            <a:off x="803549" y="1356947"/>
            <a:ext cx="3349478" cy="103024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Tester les drivers</a:t>
            </a:r>
          </a:p>
        </p:txBody>
      </p:sp>
      <p:sp>
        <p:nvSpPr>
          <p:cNvPr id="2" name="Flèche : droite 1">
            <a:extLst>
              <a:ext uri="{FF2B5EF4-FFF2-40B4-BE49-F238E27FC236}">
                <a16:creationId xmlns:a16="http://schemas.microsoft.com/office/drawing/2014/main" id="{A6B2CEB7-C17F-489F-8FFF-F9F826432475}"/>
              </a:ext>
            </a:extLst>
          </p:cNvPr>
          <p:cNvSpPr/>
          <p:nvPr/>
        </p:nvSpPr>
        <p:spPr>
          <a:xfrm>
            <a:off x="4920342" y="1667418"/>
            <a:ext cx="1733006" cy="409303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9B9CF39-8DAE-4FC6-9804-56A8497662BA}"/>
              </a:ext>
            </a:extLst>
          </p:cNvPr>
          <p:cNvSpPr/>
          <p:nvPr/>
        </p:nvSpPr>
        <p:spPr>
          <a:xfrm>
            <a:off x="7183773" y="1232657"/>
            <a:ext cx="3092548" cy="12788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Programmes informatiques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Analyse réaction pratique :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Codes tests ou Utilisateur 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7004B3-C1E5-40D1-AC24-1E7FDF8D2FB7}"/>
              </a:ext>
            </a:extLst>
          </p:cNvPr>
          <p:cNvSpPr/>
          <p:nvPr/>
        </p:nvSpPr>
        <p:spPr>
          <a:xfrm>
            <a:off x="803549" y="3252714"/>
            <a:ext cx="3349478" cy="1030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Changer les condensateurs</a:t>
            </a:r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DF2DB0AB-7D77-45C1-AF4E-2C636DC15256}"/>
              </a:ext>
            </a:extLst>
          </p:cNvPr>
          <p:cNvSpPr/>
          <p:nvPr/>
        </p:nvSpPr>
        <p:spPr>
          <a:xfrm>
            <a:off x="4920342" y="3563186"/>
            <a:ext cx="1733006" cy="409303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73E588-5FD8-488C-8A07-DCA0AE608101}"/>
              </a:ext>
            </a:extLst>
          </p:cNvPr>
          <p:cNvSpPr/>
          <p:nvPr/>
        </p:nvSpPr>
        <p:spPr>
          <a:xfrm>
            <a:off x="7183773" y="3128425"/>
            <a:ext cx="3092548" cy="12788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Accessibles sur la V2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Utilisateur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3467A1-C2B3-48CD-909B-7301B203E89B}"/>
              </a:ext>
            </a:extLst>
          </p:cNvPr>
          <p:cNvSpPr/>
          <p:nvPr/>
        </p:nvSpPr>
        <p:spPr>
          <a:xfrm>
            <a:off x="803548" y="5148482"/>
            <a:ext cx="3349479" cy="1030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Mesurer la puissance du kicker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Tester les barrières optiques</a:t>
            </a:r>
          </a:p>
        </p:txBody>
      </p: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722E4516-3745-486B-8E87-2E801A09F53E}"/>
              </a:ext>
            </a:extLst>
          </p:cNvPr>
          <p:cNvSpPr/>
          <p:nvPr/>
        </p:nvSpPr>
        <p:spPr>
          <a:xfrm>
            <a:off x="4920342" y="5458954"/>
            <a:ext cx="1733006" cy="409303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E68F3B7-CF1B-43E4-BCB0-8B528DE8EDA1}"/>
              </a:ext>
            </a:extLst>
          </p:cNvPr>
          <p:cNvSpPr/>
          <p:nvPr/>
        </p:nvSpPr>
        <p:spPr>
          <a:xfrm>
            <a:off x="7183773" y="5024193"/>
            <a:ext cx="3092548" cy="127882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Principe du pendule</a:t>
            </a:r>
          </a:p>
          <a:p>
            <a:pPr algn="ctr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Inchangé</a:t>
            </a:r>
          </a:p>
        </p:txBody>
      </p:sp>
    </p:spTree>
    <p:extLst>
      <p:ext uri="{BB962C8B-B14F-4D97-AF65-F5344CB8AC3E}">
        <p14:creationId xmlns:p14="http://schemas.microsoft.com/office/powerpoint/2010/main" val="62690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B23A13F-0E2A-4498-A2EF-A767C90E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5F1E-AE04-45E2-8552-DF869D95FD4F}" type="slidenum">
              <a:rPr lang="fr-FR" smtClean="0"/>
              <a:t>9</a:t>
            </a:fld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4FEB531-E4D4-430E-B3BE-289BDA903ECD}"/>
              </a:ext>
            </a:extLst>
          </p:cNvPr>
          <p:cNvSpPr txBox="1"/>
          <p:nvPr/>
        </p:nvSpPr>
        <p:spPr>
          <a:xfrm>
            <a:off x="1620473" y="2921168"/>
            <a:ext cx="89510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Banc Dribbler</a:t>
            </a:r>
          </a:p>
        </p:txBody>
      </p:sp>
    </p:spTree>
    <p:extLst>
      <p:ext uri="{BB962C8B-B14F-4D97-AF65-F5344CB8AC3E}">
        <p14:creationId xmlns:p14="http://schemas.microsoft.com/office/powerpoint/2010/main" val="33497342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913</TotalTime>
  <Words>393</Words>
  <Application>Microsoft Office PowerPoint</Application>
  <PresentationFormat>Grand écran</PresentationFormat>
  <Paragraphs>124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Tw Cen MT</vt:lpstr>
      <vt:lpstr>Circuit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hugo poirier</dc:creator>
  <cp:lastModifiedBy>hugo poirier</cp:lastModifiedBy>
  <cp:revision>65</cp:revision>
  <dcterms:created xsi:type="dcterms:W3CDTF">2021-04-08T16:17:25Z</dcterms:created>
  <dcterms:modified xsi:type="dcterms:W3CDTF">2021-04-27T10:43:30Z</dcterms:modified>
</cp:coreProperties>
</file>