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741" r:id="rId1"/>
  </p:sldMasterIdLst>
  <p:notesMasterIdLst>
    <p:notesMasterId r:id="rId18"/>
  </p:notesMasterIdLst>
  <p:sldIdLst>
    <p:sldId id="256" r:id="rId2"/>
    <p:sldId id="257" r:id="rId3"/>
    <p:sldId id="271"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11FD2C-FF19-A500-CB1E-167F2CFBB420}" v="13" dt="2022-02-08T12:50:01.591"/>
    <p1510:client id="{1555DCD6-2900-8AE9-8BDD-97A06945B77D}" v="4" dt="2022-02-08T10:57:33.969"/>
    <p1510:client id="{2A2A68F6-D417-2125-59DB-F9305BC3498E}" v="1" dt="2022-02-08T09:50:07.442"/>
    <p1510:client id="{32AC590D-58FD-1D44-A0FB-AC0033DF7ADD}" v="9" dt="2022-01-27T13:22:46.840"/>
    <p1510:client id="{51242420-EA1D-B7C1-3E8E-3D0017737276}" v="398" dt="2022-02-08T13:47:12.258"/>
    <p1510:client id="{6C0857E2-A037-A6D6-FC0E-9008F210FE76}" v="61" dt="2022-02-09T10:39:29.006"/>
    <p1510:client id="{7A452BC5-80D8-429A-9B26-8E65ABCBF201}" v="140" dt="2022-01-19T11:15:03.449"/>
    <p1510:client id="{89A6F0BE-FA4B-2DFC-B9ED-D217636DA419}" v="103" dt="2022-01-27T13:02:57.309"/>
    <p1510:client id="{C94837BE-987A-6895-1705-54F33F79A0D5}" v="8" dt="2022-01-20T14:57:12.887"/>
    <p1510:client id="{CFAF74E2-3382-B05D-91DE-91140288F2E1}" v="72" dt="2022-02-08T14:08:48.173"/>
    <p1510:client id="{D235AAAA-C83C-B267-8225-29803871DE39}" v="18" dt="2022-01-27T13:29:07.416"/>
    <p1510:client id="{E1F98319-ED8F-E6E8-342D-0F1F2F27F5EB}" v="2" dt="2022-01-20T10:29:57.861"/>
    <p1510:client id="{E5166A47-D68E-5EB6-B7C7-B2AD0D17E6E9}" v="2" dt="2022-01-31T13:37:22.0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60" y="5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han Andrea-Mampionona" userId="S::rehan.andrea-mampionona_etu.u-bordeaux.fr#ext#@u-bordeaux.fr::e1cfe5c5-5885-4448-b9b7-8140717ae274" providerId="AD" clId="Web-{1555DCD6-2900-8AE9-8BDD-97A06945B77D}"/>
    <pc:docChg chg="modSld">
      <pc:chgData name="Rehan Andrea-Mampionona" userId="S::rehan.andrea-mampionona_etu.u-bordeaux.fr#ext#@u-bordeaux.fr::e1cfe5c5-5885-4448-b9b7-8140717ae274" providerId="AD" clId="Web-{1555DCD6-2900-8AE9-8BDD-97A06945B77D}" dt="2022-02-08T10:57:33.969" v="1" actId="20577"/>
      <pc:docMkLst>
        <pc:docMk/>
      </pc:docMkLst>
      <pc:sldChg chg="modSp">
        <pc:chgData name="Rehan Andrea-Mampionona" userId="S::rehan.andrea-mampionona_etu.u-bordeaux.fr#ext#@u-bordeaux.fr::e1cfe5c5-5885-4448-b9b7-8140717ae274" providerId="AD" clId="Web-{1555DCD6-2900-8AE9-8BDD-97A06945B77D}" dt="2022-02-08T10:57:33.969" v="1" actId="20577"/>
        <pc:sldMkLst>
          <pc:docMk/>
          <pc:sldMk cId="1741166596" sldId="269"/>
        </pc:sldMkLst>
        <pc:spChg chg="mod">
          <ac:chgData name="Rehan Andrea-Mampionona" userId="S::rehan.andrea-mampionona_etu.u-bordeaux.fr#ext#@u-bordeaux.fr::e1cfe5c5-5885-4448-b9b7-8140717ae274" providerId="AD" clId="Web-{1555DCD6-2900-8AE9-8BDD-97A06945B77D}" dt="2022-02-08T10:57:33.969" v="1" actId="20577"/>
          <ac:spMkLst>
            <pc:docMk/>
            <pc:sldMk cId="1741166596" sldId="269"/>
            <ac:spMk id="8" creationId="{D0570E16-0960-4EBB-8049-CA1B7513D432}"/>
          </ac:spMkLst>
        </pc:spChg>
      </pc:sldChg>
    </pc:docChg>
  </pc:docChgLst>
  <pc:docChgLst>
    <pc:chgData name="mathilde.vinuesa@etu.u-bordeaux.fr" userId="S::urn:spo:guest#mathilde.vinuesa@etu.u-bordeaux.fr::" providerId="AD" clId="Web-{CFAF74E2-3382-B05D-91DE-91140288F2E1}"/>
    <pc:docChg chg="modSld">
      <pc:chgData name="mathilde.vinuesa@etu.u-bordeaux.fr" userId="S::urn:spo:guest#mathilde.vinuesa@etu.u-bordeaux.fr::" providerId="AD" clId="Web-{CFAF74E2-3382-B05D-91DE-91140288F2E1}" dt="2022-02-08T14:08:48.173" v="63" actId="14100"/>
      <pc:docMkLst>
        <pc:docMk/>
      </pc:docMkLst>
      <pc:sldChg chg="modSp">
        <pc:chgData name="mathilde.vinuesa@etu.u-bordeaux.fr" userId="S::urn:spo:guest#mathilde.vinuesa@etu.u-bordeaux.fr::" providerId="AD" clId="Web-{CFAF74E2-3382-B05D-91DE-91140288F2E1}" dt="2022-02-08T14:05:21.574" v="5" actId="20577"/>
        <pc:sldMkLst>
          <pc:docMk/>
          <pc:sldMk cId="2170865776" sldId="257"/>
        </pc:sldMkLst>
        <pc:spChg chg="mod">
          <ac:chgData name="mathilde.vinuesa@etu.u-bordeaux.fr" userId="S::urn:spo:guest#mathilde.vinuesa@etu.u-bordeaux.fr::" providerId="AD" clId="Web-{CFAF74E2-3382-B05D-91DE-91140288F2E1}" dt="2022-02-08T14:05:21.574" v="5" actId="20577"/>
          <ac:spMkLst>
            <pc:docMk/>
            <pc:sldMk cId="2170865776" sldId="257"/>
            <ac:spMk id="4" creationId="{ACBCDBD9-2989-42ED-99BA-47381B7E7D4A}"/>
          </ac:spMkLst>
        </pc:spChg>
      </pc:sldChg>
      <pc:sldChg chg="addSp delSp modSp">
        <pc:chgData name="mathilde.vinuesa@etu.u-bordeaux.fr" userId="S::urn:spo:guest#mathilde.vinuesa@etu.u-bordeaux.fr::" providerId="AD" clId="Web-{CFAF74E2-3382-B05D-91DE-91140288F2E1}" dt="2022-02-08T14:08:48.173" v="63" actId="14100"/>
        <pc:sldMkLst>
          <pc:docMk/>
          <pc:sldMk cId="773104180" sldId="271"/>
        </pc:sldMkLst>
        <pc:spChg chg="add del">
          <ac:chgData name="mathilde.vinuesa@etu.u-bordeaux.fr" userId="S::urn:spo:guest#mathilde.vinuesa@etu.u-bordeaux.fr::" providerId="AD" clId="Web-{CFAF74E2-3382-B05D-91DE-91140288F2E1}" dt="2022-02-08T14:08:36.750" v="62"/>
          <ac:spMkLst>
            <pc:docMk/>
            <pc:sldMk cId="773104180" sldId="271"/>
            <ac:spMk id="2" creationId="{0AC49701-455A-4DC0-9A8C-A426DDA89FED}"/>
          </ac:spMkLst>
        </pc:spChg>
        <pc:spChg chg="mod">
          <ac:chgData name="mathilde.vinuesa@etu.u-bordeaux.fr" userId="S::urn:spo:guest#mathilde.vinuesa@etu.u-bordeaux.fr::" providerId="AD" clId="Web-{CFAF74E2-3382-B05D-91DE-91140288F2E1}" dt="2022-02-08T14:05:29.105" v="6" actId="1076"/>
          <ac:spMkLst>
            <pc:docMk/>
            <pc:sldMk cId="773104180" sldId="271"/>
            <ac:spMk id="8" creationId="{867BD888-1B7B-4B54-80A7-EE1DC2A6F18C}"/>
          </ac:spMkLst>
        </pc:spChg>
        <pc:spChg chg="mod">
          <ac:chgData name="mathilde.vinuesa@etu.u-bordeaux.fr" userId="S::urn:spo:guest#mathilde.vinuesa@etu.u-bordeaux.fr::" providerId="AD" clId="Web-{CFAF74E2-3382-B05D-91DE-91140288F2E1}" dt="2022-02-08T14:05:36.465" v="10" actId="1076"/>
          <ac:spMkLst>
            <pc:docMk/>
            <pc:sldMk cId="773104180" sldId="271"/>
            <ac:spMk id="14" creationId="{8C2E0E28-72AA-4F1C-AA51-D173EC79A708}"/>
          </ac:spMkLst>
        </pc:spChg>
        <pc:spChg chg="mod">
          <ac:chgData name="mathilde.vinuesa@etu.u-bordeaux.fr" userId="S::urn:spo:guest#mathilde.vinuesa@etu.u-bordeaux.fr::" providerId="AD" clId="Web-{CFAF74E2-3382-B05D-91DE-91140288F2E1}" dt="2022-02-08T14:05:33.934" v="9" actId="1076"/>
          <ac:spMkLst>
            <pc:docMk/>
            <pc:sldMk cId="773104180" sldId="271"/>
            <ac:spMk id="15" creationId="{6880456D-F0DF-4E91-9BA0-77C0E892E48D}"/>
          </ac:spMkLst>
        </pc:spChg>
        <pc:spChg chg="mod">
          <ac:chgData name="mathilde.vinuesa@etu.u-bordeaux.fr" userId="S::urn:spo:guest#mathilde.vinuesa@etu.u-bordeaux.fr::" providerId="AD" clId="Web-{CFAF74E2-3382-B05D-91DE-91140288F2E1}" dt="2022-02-08T14:06:34.122" v="28" actId="1076"/>
          <ac:spMkLst>
            <pc:docMk/>
            <pc:sldMk cId="773104180" sldId="271"/>
            <ac:spMk id="16" creationId="{1479D450-51D7-4DB8-9F21-65E3E50258E9}"/>
          </ac:spMkLst>
        </pc:spChg>
        <pc:spChg chg="mod">
          <ac:chgData name="mathilde.vinuesa@etu.u-bordeaux.fr" userId="S::urn:spo:guest#mathilde.vinuesa@etu.u-bordeaux.fr::" providerId="AD" clId="Web-{CFAF74E2-3382-B05D-91DE-91140288F2E1}" dt="2022-02-08T14:08:23.375" v="58" actId="1076"/>
          <ac:spMkLst>
            <pc:docMk/>
            <pc:sldMk cId="773104180" sldId="271"/>
            <ac:spMk id="17" creationId="{5E940899-6B35-42C6-B0D4-18CB7692555B}"/>
          </ac:spMkLst>
        </pc:spChg>
        <pc:spChg chg="mod">
          <ac:chgData name="mathilde.vinuesa@etu.u-bordeaux.fr" userId="S::urn:spo:guest#mathilde.vinuesa@etu.u-bordeaux.fr::" providerId="AD" clId="Web-{CFAF74E2-3382-B05D-91DE-91140288F2E1}" dt="2022-02-08T14:08:00.390" v="51" actId="1076"/>
          <ac:spMkLst>
            <pc:docMk/>
            <pc:sldMk cId="773104180" sldId="271"/>
            <ac:spMk id="18" creationId="{8CC7FB2E-32D5-4334-B8A7-4C7F60A9EAB3}"/>
          </ac:spMkLst>
        </pc:spChg>
        <pc:spChg chg="mod">
          <ac:chgData name="mathilde.vinuesa@etu.u-bordeaux.fr" userId="S::urn:spo:guest#mathilde.vinuesa@etu.u-bordeaux.fr::" providerId="AD" clId="Web-{CFAF74E2-3382-B05D-91DE-91140288F2E1}" dt="2022-02-08T14:08:10.562" v="55" actId="1076"/>
          <ac:spMkLst>
            <pc:docMk/>
            <pc:sldMk cId="773104180" sldId="271"/>
            <ac:spMk id="19" creationId="{C22C1F50-F13E-4B82-B394-A7C9FC5339FF}"/>
          </ac:spMkLst>
        </pc:spChg>
        <pc:spChg chg="mod">
          <ac:chgData name="mathilde.vinuesa@etu.u-bordeaux.fr" userId="S::urn:spo:guest#mathilde.vinuesa@etu.u-bordeaux.fr::" providerId="AD" clId="Web-{CFAF74E2-3382-B05D-91DE-91140288F2E1}" dt="2022-02-08T14:07:35.218" v="44" actId="1076"/>
          <ac:spMkLst>
            <pc:docMk/>
            <pc:sldMk cId="773104180" sldId="271"/>
            <ac:spMk id="20" creationId="{62787DB0-EBC4-4794-B8F9-468202D714CE}"/>
          </ac:spMkLst>
        </pc:spChg>
        <pc:spChg chg="mod">
          <ac:chgData name="mathilde.vinuesa@etu.u-bordeaux.fr" userId="S::urn:spo:guest#mathilde.vinuesa@etu.u-bordeaux.fr::" providerId="AD" clId="Web-{CFAF74E2-3382-B05D-91DE-91140288F2E1}" dt="2022-02-08T14:07:32.280" v="43" actId="14100"/>
          <ac:spMkLst>
            <pc:docMk/>
            <pc:sldMk cId="773104180" sldId="271"/>
            <ac:spMk id="21" creationId="{13AF6AEB-21F8-457E-BAA1-A39D52A8DC0F}"/>
          </ac:spMkLst>
        </pc:spChg>
        <pc:spChg chg="mod">
          <ac:chgData name="mathilde.vinuesa@etu.u-bordeaux.fr" userId="S::urn:spo:guest#mathilde.vinuesa@etu.u-bordeaux.fr::" providerId="AD" clId="Web-{CFAF74E2-3382-B05D-91DE-91140288F2E1}" dt="2022-02-08T14:05:54.965" v="15" actId="1076"/>
          <ac:spMkLst>
            <pc:docMk/>
            <pc:sldMk cId="773104180" sldId="271"/>
            <ac:spMk id="23" creationId="{0C76B697-4152-4652-9871-831406D88EB0}"/>
          </ac:spMkLst>
        </pc:spChg>
        <pc:spChg chg="mod">
          <ac:chgData name="mathilde.vinuesa@etu.u-bordeaux.fr" userId="S::urn:spo:guest#mathilde.vinuesa@etu.u-bordeaux.fr::" providerId="AD" clId="Web-{CFAF74E2-3382-B05D-91DE-91140288F2E1}" dt="2022-02-08T14:05:59.294" v="16" actId="1076"/>
          <ac:spMkLst>
            <pc:docMk/>
            <pc:sldMk cId="773104180" sldId="271"/>
            <ac:spMk id="24" creationId="{2107DE79-1277-4D03-96CE-26B5F3B5D3F4}"/>
          </ac:spMkLst>
        </pc:spChg>
        <pc:spChg chg="mod">
          <ac:chgData name="mathilde.vinuesa@etu.u-bordeaux.fr" userId="S::urn:spo:guest#mathilde.vinuesa@etu.u-bordeaux.fr::" providerId="AD" clId="Web-{CFAF74E2-3382-B05D-91DE-91140288F2E1}" dt="2022-02-08T14:06:13.200" v="21" actId="1076"/>
          <ac:spMkLst>
            <pc:docMk/>
            <pc:sldMk cId="773104180" sldId="271"/>
            <ac:spMk id="29" creationId="{104AF644-A93B-43DA-8860-3D1780FCAD3F}"/>
          </ac:spMkLst>
        </pc:spChg>
        <pc:spChg chg="mod">
          <ac:chgData name="mathilde.vinuesa@etu.u-bordeaux.fr" userId="S::urn:spo:guest#mathilde.vinuesa@etu.u-bordeaux.fr::" providerId="AD" clId="Web-{CFAF74E2-3382-B05D-91DE-91140288F2E1}" dt="2022-02-08T14:06:18.450" v="24" actId="1076"/>
          <ac:spMkLst>
            <pc:docMk/>
            <pc:sldMk cId="773104180" sldId="271"/>
            <ac:spMk id="30" creationId="{0FF87252-1DDC-4F78-B116-CC419B7D5E2D}"/>
          </ac:spMkLst>
        </pc:spChg>
        <pc:spChg chg="mod">
          <ac:chgData name="mathilde.vinuesa@etu.u-bordeaux.fr" userId="S::urn:spo:guest#mathilde.vinuesa@etu.u-bordeaux.fr::" providerId="AD" clId="Web-{CFAF74E2-3382-B05D-91DE-91140288F2E1}" dt="2022-02-08T14:07:14.498" v="38" actId="1076"/>
          <ac:spMkLst>
            <pc:docMk/>
            <pc:sldMk cId="773104180" sldId="271"/>
            <ac:spMk id="32" creationId="{9596D1DD-863A-416E-B73D-4B99BF356369}"/>
          </ac:spMkLst>
        </pc:spChg>
        <pc:spChg chg="mod">
          <ac:chgData name="mathilde.vinuesa@etu.u-bordeaux.fr" userId="S::urn:spo:guest#mathilde.vinuesa@etu.u-bordeaux.fr::" providerId="AD" clId="Web-{CFAF74E2-3382-B05D-91DE-91140288F2E1}" dt="2022-02-08T14:07:16.999" v="39" actId="1076"/>
          <ac:spMkLst>
            <pc:docMk/>
            <pc:sldMk cId="773104180" sldId="271"/>
            <ac:spMk id="33" creationId="{6A7C8F7D-C90D-4716-9D83-5F2C578E5DD8}"/>
          </ac:spMkLst>
        </pc:spChg>
        <pc:picChg chg="mod">
          <ac:chgData name="mathilde.vinuesa@etu.u-bordeaux.fr" userId="S::urn:spo:guest#mathilde.vinuesa@etu.u-bordeaux.fr::" providerId="AD" clId="Web-{CFAF74E2-3382-B05D-91DE-91140288F2E1}" dt="2022-02-08T14:08:32.469" v="60" actId="1076"/>
          <ac:picMkLst>
            <pc:docMk/>
            <pc:sldMk cId="773104180" sldId="271"/>
            <ac:picMk id="5" creationId="{BFC3E4C6-FB7B-4E5A-86B7-B64F561A0552}"/>
          </ac:picMkLst>
        </pc:picChg>
        <pc:cxnChg chg="mod">
          <ac:chgData name="mathilde.vinuesa@etu.u-bordeaux.fr" userId="S::urn:spo:guest#mathilde.vinuesa@etu.u-bordeaux.fr::" providerId="AD" clId="Web-{CFAF74E2-3382-B05D-91DE-91140288F2E1}" dt="2022-02-08T14:06:07.325" v="19" actId="1076"/>
          <ac:cxnSpMkLst>
            <pc:docMk/>
            <pc:sldMk cId="773104180" sldId="271"/>
            <ac:cxnSpMk id="22" creationId="{AA4A63D5-3431-4D06-B60F-4000D6F73750}"/>
          </ac:cxnSpMkLst>
        </pc:cxnChg>
        <pc:cxnChg chg="mod">
          <ac:chgData name="mathilde.vinuesa@etu.u-bordeaux.fr" userId="S::urn:spo:guest#mathilde.vinuesa@etu.u-bordeaux.fr::" providerId="AD" clId="Web-{CFAF74E2-3382-B05D-91DE-91140288F2E1}" dt="2022-02-08T14:06:02.840" v="18" actId="1076"/>
          <ac:cxnSpMkLst>
            <pc:docMk/>
            <pc:sldMk cId="773104180" sldId="271"/>
            <ac:cxnSpMk id="25" creationId="{715FA403-9A3B-43E4-AA18-6F7CCB43E536}"/>
          </ac:cxnSpMkLst>
        </pc:cxnChg>
        <pc:cxnChg chg="mod">
          <ac:chgData name="mathilde.vinuesa@etu.u-bordeaux.fr" userId="S::urn:spo:guest#mathilde.vinuesa@etu.u-bordeaux.fr::" providerId="AD" clId="Web-{CFAF74E2-3382-B05D-91DE-91140288F2E1}" dt="2022-02-08T14:08:48.173" v="63" actId="14100"/>
          <ac:cxnSpMkLst>
            <pc:docMk/>
            <pc:sldMk cId="773104180" sldId="271"/>
            <ac:cxnSpMk id="26" creationId="{7D572E4C-5741-4D8A-8E80-D26E1D897C73}"/>
          </ac:cxnSpMkLst>
        </pc:cxnChg>
        <pc:cxnChg chg="mod">
          <ac:chgData name="mathilde.vinuesa@etu.u-bordeaux.fr" userId="S::urn:spo:guest#mathilde.vinuesa@etu.u-bordeaux.fr::" providerId="AD" clId="Web-{CFAF74E2-3382-B05D-91DE-91140288F2E1}" dt="2022-02-08T14:08:18.547" v="57" actId="14100"/>
          <ac:cxnSpMkLst>
            <pc:docMk/>
            <pc:sldMk cId="773104180" sldId="271"/>
            <ac:cxnSpMk id="27" creationId="{F34CAB5A-1000-40E8-AEC5-6C0B72C55ED0}"/>
          </ac:cxnSpMkLst>
        </pc:cxnChg>
        <pc:cxnChg chg="mod">
          <ac:chgData name="mathilde.vinuesa@etu.u-bordeaux.fr" userId="S::urn:spo:guest#mathilde.vinuesa@etu.u-bordeaux.fr::" providerId="AD" clId="Web-{CFAF74E2-3382-B05D-91DE-91140288F2E1}" dt="2022-02-08T14:07:27.889" v="41" actId="14100"/>
          <ac:cxnSpMkLst>
            <pc:docMk/>
            <pc:sldMk cId="773104180" sldId="271"/>
            <ac:cxnSpMk id="28" creationId="{1E790326-80A4-4545-8AF8-43D66CCDC621}"/>
          </ac:cxnSpMkLst>
        </pc:cxnChg>
        <pc:cxnChg chg="mod">
          <ac:chgData name="mathilde.vinuesa@etu.u-bordeaux.fr" userId="S::urn:spo:guest#mathilde.vinuesa@etu.u-bordeaux.fr::" providerId="AD" clId="Web-{CFAF74E2-3382-B05D-91DE-91140288F2E1}" dt="2022-02-08T14:06:25.435" v="26" actId="14100"/>
          <ac:cxnSpMkLst>
            <pc:docMk/>
            <pc:sldMk cId="773104180" sldId="271"/>
            <ac:cxnSpMk id="31" creationId="{19654C0A-2281-4A28-BFBB-9C22E819E073}"/>
          </ac:cxnSpMkLst>
        </pc:cxnChg>
        <pc:cxnChg chg="mod">
          <ac:chgData name="mathilde.vinuesa@etu.u-bordeaux.fr" userId="S::urn:spo:guest#mathilde.vinuesa@etu.u-bordeaux.fr::" providerId="AD" clId="Web-{CFAF74E2-3382-B05D-91DE-91140288F2E1}" dt="2022-02-08T14:06:48.951" v="31" actId="14100"/>
          <ac:cxnSpMkLst>
            <pc:docMk/>
            <pc:sldMk cId="773104180" sldId="271"/>
            <ac:cxnSpMk id="34" creationId="{0DADFF67-1AFE-498A-9330-0AE5F0578C48}"/>
          </ac:cxnSpMkLst>
        </pc:cxnChg>
      </pc:sldChg>
    </pc:docChg>
  </pc:docChgLst>
  <pc:docChgLst>
    <pc:chgData name="lorenzo.diluca@etu.u-bordeaux.fr" userId="S::urn:spo:guest#lorenzo.diluca@etu.u-bordeaux.fr::" providerId="AD" clId="Web-{2A2A68F6-D417-2125-59DB-F9305BC3498E}"/>
    <pc:docChg chg="sldOrd">
      <pc:chgData name="lorenzo.diluca@etu.u-bordeaux.fr" userId="S::urn:spo:guest#lorenzo.diluca@etu.u-bordeaux.fr::" providerId="AD" clId="Web-{2A2A68F6-D417-2125-59DB-F9305BC3498E}" dt="2022-02-08T09:50:07.442" v="0"/>
      <pc:docMkLst>
        <pc:docMk/>
      </pc:docMkLst>
      <pc:sldChg chg="ord">
        <pc:chgData name="lorenzo.diluca@etu.u-bordeaux.fr" userId="S::urn:spo:guest#lorenzo.diluca@etu.u-bordeaux.fr::" providerId="AD" clId="Web-{2A2A68F6-D417-2125-59DB-F9305BC3498E}" dt="2022-02-08T09:50:07.442" v="0"/>
        <pc:sldMkLst>
          <pc:docMk/>
          <pc:sldMk cId="849852518" sldId="270"/>
        </pc:sldMkLst>
      </pc:sldChg>
    </pc:docChg>
  </pc:docChgLst>
  <pc:docChgLst>
    <pc:chgData name="mathilde.vinuesa@etu.u-bordeaux.fr" userId="S::urn:spo:guest#mathilde.vinuesa@etu.u-bordeaux.fr::" providerId="AD" clId="Web-{51242420-EA1D-B7C1-3E8E-3D0017737276}"/>
    <pc:docChg chg="modSld sldOrd">
      <pc:chgData name="mathilde.vinuesa@etu.u-bordeaux.fr" userId="S::urn:spo:guest#mathilde.vinuesa@etu.u-bordeaux.fr::" providerId="AD" clId="Web-{51242420-EA1D-B7C1-3E8E-3D0017737276}" dt="2022-02-08T13:47:12.258" v="325" actId="1076"/>
      <pc:docMkLst>
        <pc:docMk/>
      </pc:docMkLst>
      <pc:sldChg chg="modSp">
        <pc:chgData name="mathilde.vinuesa@etu.u-bordeaux.fr" userId="S::urn:spo:guest#mathilde.vinuesa@etu.u-bordeaux.fr::" providerId="AD" clId="Web-{51242420-EA1D-B7C1-3E8E-3D0017737276}" dt="2022-02-08T13:00:28.614" v="9" actId="1076"/>
        <pc:sldMkLst>
          <pc:docMk/>
          <pc:sldMk cId="107982567" sldId="256"/>
        </pc:sldMkLst>
        <pc:spChg chg="mod">
          <ac:chgData name="mathilde.vinuesa@etu.u-bordeaux.fr" userId="S::urn:spo:guest#mathilde.vinuesa@etu.u-bordeaux.fr::" providerId="AD" clId="Web-{51242420-EA1D-B7C1-3E8E-3D0017737276}" dt="2022-02-08T13:00:21.285" v="6" actId="1076"/>
          <ac:spMkLst>
            <pc:docMk/>
            <pc:sldMk cId="107982567" sldId="256"/>
            <ac:spMk id="4" creationId="{77E124E1-D038-469C-A6DE-33FC1CB21D55}"/>
          </ac:spMkLst>
        </pc:spChg>
        <pc:picChg chg="mod">
          <ac:chgData name="mathilde.vinuesa@etu.u-bordeaux.fr" userId="S::urn:spo:guest#mathilde.vinuesa@etu.u-bordeaux.fr::" providerId="AD" clId="Web-{51242420-EA1D-B7C1-3E8E-3D0017737276}" dt="2022-02-08T13:00:28.614" v="9" actId="1076"/>
          <ac:picMkLst>
            <pc:docMk/>
            <pc:sldMk cId="107982567" sldId="256"/>
            <ac:picMk id="1026" creationId="{48033050-17C9-4EF9-98E7-AFA460BB4A89}"/>
          </ac:picMkLst>
        </pc:picChg>
        <pc:picChg chg="mod">
          <ac:chgData name="mathilde.vinuesa@etu.u-bordeaux.fr" userId="S::urn:spo:guest#mathilde.vinuesa@etu.u-bordeaux.fr::" providerId="AD" clId="Web-{51242420-EA1D-B7C1-3E8E-3D0017737276}" dt="2022-02-08T13:00:17.723" v="5" actId="1076"/>
          <ac:picMkLst>
            <pc:docMk/>
            <pc:sldMk cId="107982567" sldId="256"/>
            <ac:picMk id="2049" creationId="{4FE82016-96B0-4CBC-9148-49232FEC54E9}"/>
          </ac:picMkLst>
        </pc:picChg>
      </pc:sldChg>
      <pc:sldChg chg="modSp">
        <pc:chgData name="mathilde.vinuesa@etu.u-bordeaux.fr" userId="S::urn:spo:guest#mathilde.vinuesa@etu.u-bordeaux.fr::" providerId="AD" clId="Web-{51242420-EA1D-B7C1-3E8E-3D0017737276}" dt="2022-02-08T13:04:25.322" v="74" actId="20577"/>
        <pc:sldMkLst>
          <pc:docMk/>
          <pc:sldMk cId="2170865776" sldId="257"/>
        </pc:sldMkLst>
        <pc:spChg chg="mod">
          <ac:chgData name="mathilde.vinuesa@etu.u-bordeaux.fr" userId="S::urn:spo:guest#mathilde.vinuesa@etu.u-bordeaux.fr::" providerId="AD" clId="Web-{51242420-EA1D-B7C1-3E8E-3D0017737276}" dt="2022-02-08T13:04:25.322" v="74" actId="20577"/>
          <ac:spMkLst>
            <pc:docMk/>
            <pc:sldMk cId="2170865776" sldId="257"/>
            <ac:spMk id="2" creationId="{D8212CC9-1754-4E05-8B4A-9E7400A7EA85}"/>
          </ac:spMkLst>
        </pc:spChg>
        <pc:spChg chg="mod">
          <ac:chgData name="mathilde.vinuesa@etu.u-bordeaux.fr" userId="S::urn:spo:guest#mathilde.vinuesa@etu.u-bordeaux.fr::" providerId="AD" clId="Web-{51242420-EA1D-B7C1-3E8E-3D0017737276}" dt="2022-02-08T13:04:06.619" v="72" actId="20577"/>
          <ac:spMkLst>
            <pc:docMk/>
            <pc:sldMk cId="2170865776" sldId="257"/>
            <ac:spMk id="4" creationId="{ACBCDBD9-2989-42ED-99BA-47381B7E7D4A}"/>
          </ac:spMkLst>
        </pc:spChg>
      </pc:sldChg>
      <pc:sldChg chg="modSp">
        <pc:chgData name="mathilde.vinuesa@etu.u-bordeaux.fr" userId="S::urn:spo:guest#mathilde.vinuesa@etu.u-bordeaux.fr::" providerId="AD" clId="Web-{51242420-EA1D-B7C1-3E8E-3D0017737276}" dt="2022-02-08T13:15:03.806" v="207" actId="20577"/>
        <pc:sldMkLst>
          <pc:docMk/>
          <pc:sldMk cId="120435708" sldId="258"/>
        </pc:sldMkLst>
        <pc:spChg chg="mod">
          <ac:chgData name="mathilde.vinuesa@etu.u-bordeaux.fr" userId="S::urn:spo:guest#mathilde.vinuesa@etu.u-bordeaux.fr::" providerId="AD" clId="Web-{51242420-EA1D-B7C1-3E8E-3D0017737276}" dt="2022-02-08T13:07:42.780" v="120" actId="1076"/>
          <ac:spMkLst>
            <pc:docMk/>
            <pc:sldMk cId="120435708" sldId="258"/>
            <ac:spMk id="17" creationId="{0EDA1C1C-1E80-43ED-B3FA-F3B91799C670}"/>
          </ac:spMkLst>
        </pc:spChg>
        <pc:spChg chg="mod">
          <ac:chgData name="mathilde.vinuesa@etu.u-bordeaux.fr" userId="S::urn:spo:guest#mathilde.vinuesa@etu.u-bordeaux.fr::" providerId="AD" clId="Web-{51242420-EA1D-B7C1-3E8E-3D0017737276}" dt="2022-02-08T13:15:03.806" v="207" actId="20577"/>
          <ac:spMkLst>
            <pc:docMk/>
            <pc:sldMk cId="120435708" sldId="258"/>
            <ac:spMk id="19" creationId="{31C59596-B534-4E7A-82FE-EE3E81E332BE}"/>
          </ac:spMkLst>
        </pc:spChg>
      </pc:sldChg>
      <pc:sldChg chg="addSp delSp modSp">
        <pc:chgData name="mathilde.vinuesa@etu.u-bordeaux.fr" userId="S::urn:spo:guest#mathilde.vinuesa@etu.u-bordeaux.fr::" providerId="AD" clId="Web-{51242420-EA1D-B7C1-3E8E-3D0017737276}" dt="2022-02-08T13:08:17.906" v="124"/>
        <pc:sldMkLst>
          <pc:docMk/>
          <pc:sldMk cId="1926585310" sldId="259"/>
        </pc:sldMkLst>
        <pc:spChg chg="del mod">
          <ac:chgData name="mathilde.vinuesa@etu.u-bordeaux.fr" userId="S::urn:spo:guest#mathilde.vinuesa@etu.u-bordeaux.fr::" providerId="AD" clId="Web-{51242420-EA1D-B7C1-3E8E-3D0017737276}" dt="2022-02-08T13:05:39.605" v="89"/>
          <ac:spMkLst>
            <pc:docMk/>
            <pc:sldMk cId="1926585310" sldId="259"/>
            <ac:spMk id="2" creationId="{90856A04-6CF0-4959-8428-2B213E502FEC}"/>
          </ac:spMkLst>
        </pc:spChg>
        <pc:spChg chg="mod">
          <ac:chgData name="mathilde.vinuesa@etu.u-bordeaux.fr" userId="S::urn:spo:guest#mathilde.vinuesa@etu.u-bordeaux.fr::" providerId="AD" clId="Web-{51242420-EA1D-B7C1-3E8E-3D0017737276}" dt="2022-02-08T13:06:04.575" v="98" actId="1076"/>
          <ac:spMkLst>
            <pc:docMk/>
            <pc:sldMk cId="1926585310" sldId="259"/>
            <ac:spMk id="4" creationId="{4AB817B0-37E4-4145-A9E1-852FF10FC38D}"/>
          </ac:spMkLst>
        </pc:spChg>
        <pc:spChg chg="mod">
          <ac:chgData name="mathilde.vinuesa@etu.u-bordeaux.fr" userId="S::urn:spo:guest#mathilde.vinuesa@etu.u-bordeaux.fr::" providerId="AD" clId="Web-{51242420-EA1D-B7C1-3E8E-3D0017737276}" dt="2022-02-08T13:06:06.872" v="99" actId="1076"/>
          <ac:spMkLst>
            <pc:docMk/>
            <pc:sldMk cId="1926585310" sldId="259"/>
            <ac:spMk id="5" creationId="{C16E0F69-A21F-443F-B485-C978AAE251BC}"/>
          </ac:spMkLst>
        </pc:spChg>
        <pc:spChg chg="mod">
          <ac:chgData name="mathilde.vinuesa@etu.u-bordeaux.fr" userId="S::urn:spo:guest#mathilde.vinuesa@etu.u-bordeaux.fr::" providerId="AD" clId="Web-{51242420-EA1D-B7C1-3E8E-3D0017737276}" dt="2022-02-08T13:06:17.091" v="104" actId="1076"/>
          <ac:spMkLst>
            <pc:docMk/>
            <pc:sldMk cId="1926585310" sldId="259"/>
            <ac:spMk id="6" creationId="{85E1614A-3B8E-4F5B-B190-53022B2D07CF}"/>
          </ac:spMkLst>
        </pc:spChg>
        <pc:spChg chg="mod">
          <ac:chgData name="mathilde.vinuesa@etu.u-bordeaux.fr" userId="S::urn:spo:guest#mathilde.vinuesa@etu.u-bordeaux.fr::" providerId="AD" clId="Web-{51242420-EA1D-B7C1-3E8E-3D0017737276}" dt="2022-02-08T13:06:49.310" v="115" actId="20577"/>
          <ac:spMkLst>
            <pc:docMk/>
            <pc:sldMk cId="1926585310" sldId="259"/>
            <ac:spMk id="7" creationId="{6202853A-4F8F-473F-BD48-F10C2567FEAA}"/>
          </ac:spMkLst>
        </pc:spChg>
        <pc:spChg chg="add del mod">
          <ac:chgData name="mathilde.vinuesa@etu.u-bordeaux.fr" userId="S::urn:spo:guest#mathilde.vinuesa@etu.u-bordeaux.fr::" providerId="AD" clId="Web-{51242420-EA1D-B7C1-3E8E-3D0017737276}" dt="2022-02-08T13:08:04.625" v="123"/>
          <ac:spMkLst>
            <pc:docMk/>
            <pc:sldMk cId="1926585310" sldId="259"/>
            <ac:spMk id="8" creationId="{CE85DAB0-3DB9-41BC-BED3-80E358448D28}"/>
          </ac:spMkLst>
        </pc:spChg>
        <pc:spChg chg="add mod">
          <ac:chgData name="mathilde.vinuesa@etu.u-bordeaux.fr" userId="S::urn:spo:guest#mathilde.vinuesa@etu.u-bordeaux.fr::" providerId="AD" clId="Web-{51242420-EA1D-B7C1-3E8E-3D0017737276}" dt="2022-02-08T13:08:17.906" v="124"/>
          <ac:spMkLst>
            <pc:docMk/>
            <pc:sldMk cId="1926585310" sldId="259"/>
            <ac:spMk id="9" creationId="{472AE449-46F3-4F31-928A-EF909FDEBACA}"/>
          </ac:spMkLst>
        </pc:spChg>
        <pc:picChg chg="mod">
          <ac:chgData name="mathilde.vinuesa@etu.u-bordeaux.fr" userId="S::urn:spo:guest#mathilde.vinuesa@etu.u-bordeaux.fr::" providerId="AD" clId="Web-{51242420-EA1D-B7C1-3E8E-3D0017737276}" dt="2022-02-08T13:06:20.731" v="106" actId="1076"/>
          <ac:picMkLst>
            <pc:docMk/>
            <pc:sldMk cId="1926585310" sldId="259"/>
            <ac:picMk id="13" creationId="{06DD9F2D-8E01-4B50-9CA1-C3AE94AB00DD}"/>
          </ac:picMkLst>
        </pc:picChg>
        <pc:picChg chg="mod">
          <ac:chgData name="mathilde.vinuesa@etu.u-bordeaux.fr" userId="S::urn:spo:guest#mathilde.vinuesa@etu.u-bordeaux.fr::" providerId="AD" clId="Web-{51242420-EA1D-B7C1-3E8E-3D0017737276}" dt="2022-02-08T13:06:08.903" v="100" actId="1076"/>
          <ac:picMkLst>
            <pc:docMk/>
            <pc:sldMk cId="1926585310" sldId="259"/>
            <ac:picMk id="5121" creationId="{458DB749-A0A3-4C63-B270-FEE4B35C54A7}"/>
          </ac:picMkLst>
        </pc:picChg>
        <pc:picChg chg="mod">
          <ac:chgData name="mathilde.vinuesa@etu.u-bordeaux.fr" userId="S::urn:spo:guest#mathilde.vinuesa@etu.u-bordeaux.fr::" providerId="AD" clId="Web-{51242420-EA1D-B7C1-3E8E-3D0017737276}" dt="2022-02-08T13:06:11.356" v="102" actId="1076"/>
          <ac:picMkLst>
            <pc:docMk/>
            <pc:sldMk cId="1926585310" sldId="259"/>
            <ac:picMk id="5122" creationId="{E4047FD9-F8BA-41CB-BC66-A51FFB305731}"/>
          </ac:picMkLst>
        </pc:picChg>
        <pc:picChg chg="mod">
          <ac:chgData name="mathilde.vinuesa@etu.u-bordeaux.fr" userId="S::urn:spo:guest#mathilde.vinuesa@etu.u-bordeaux.fr::" providerId="AD" clId="Web-{51242420-EA1D-B7C1-3E8E-3D0017737276}" dt="2022-02-08T13:06:23.747" v="107" actId="1076"/>
          <ac:picMkLst>
            <pc:docMk/>
            <pc:sldMk cId="1926585310" sldId="259"/>
            <ac:picMk id="5125" creationId="{8C5DB380-5D63-4CE6-B4D2-9D761E059BD7}"/>
          </ac:picMkLst>
        </pc:picChg>
        <pc:picChg chg="mod">
          <ac:chgData name="mathilde.vinuesa@etu.u-bordeaux.fr" userId="S::urn:spo:guest#mathilde.vinuesa@etu.u-bordeaux.fr::" providerId="AD" clId="Web-{51242420-EA1D-B7C1-3E8E-3D0017737276}" dt="2022-02-08T13:06:10.356" v="101" actId="1076"/>
          <ac:picMkLst>
            <pc:docMk/>
            <pc:sldMk cId="1926585310" sldId="259"/>
            <ac:picMk id="5126" creationId="{2ED25CFF-7632-409A-90A4-F2078C256A7F}"/>
          </ac:picMkLst>
        </pc:picChg>
        <pc:picChg chg="mod">
          <ac:chgData name="mathilde.vinuesa@etu.u-bordeaux.fr" userId="S::urn:spo:guest#mathilde.vinuesa@etu.u-bordeaux.fr::" providerId="AD" clId="Web-{51242420-EA1D-B7C1-3E8E-3D0017737276}" dt="2022-02-08T13:06:19.341" v="105" actId="1076"/>
          <ac:picMkLst>
            <pc:docMk/>
            <pc:sldMk cId="1926585310" sldId="259"/>
            <ac:picMk id="5127" creationId="{8F10AA55-C459-4044-8A02-5DE034FAA245}"/>
          </ac:picMkLst>
        </pc:picChg>
      </pc:sldChg>
      <pc:sldChg chg="addSp delSp modSp">
        <pc:chgData name="mathilde.vinuesa@etu.u-bordeaux.fr" userId="S::urn:spo:guest#mathilde.vinuesa@etu.u-bordeaux.fr::" providerId="AD" clId="Web-{51242420-EA1D-B7C1-3E8E-3D0017737276}" dt="2022-02-08T13:08:55.173" v="134" actId="1076"/>
        <pc:sldMkLst>
          <pc:docMk/>
          <pc:sldMk cId="3802750229" sldId="260"/>
        </pc:sldMkLst>
        <pc:spChg chg="del mod">
          <ac:chgData name="mathilde.vinuesa@etu.u-bordeaux.fr" userId="S::urn:spo:guest#mathilde.vinuesa@etu.u-bordeaux.fr::" providerId="AD" clId="Web-{51242420-EA1D-B7C1-3E8E-3D0017737276}" dt="2022-02-08T13:08:33.875" v="127"/>
          <ac:spMkLst>
            <pc:docMk/>
            <pc:sldMk cId="3802750229" sldId="260"/>
            <ac:spMk id="2" creationId="{B6A0E548-F3CF-42CB-A5EF-4D7E365A39F5}"/>
          </ac:spMkLst>
        </pc:spChg>
        <pc:spChg chg="mod">
          <ac:chgData name="mathilde.vinuesa@etu.u-bordeaux.fr" userId="S::urn:spo:guest#mathilde.vinuesa@etu.u-bordeaux.fr::" providerId="AD" clId="Web-{51242420-EA1D-B7C1-3E8E-3D0017737276}" dt="2022-02-08T13:08:37.813" v="128" actId="1076"/>
          <ac:spMkLst>
            <pc:docMk/>
            <pc:sldMk cId="3802750229" sldId="260"/>
            <ac:spMk id="3" creationId="{7420F1B1-4FD1-40CB-8B78-E70156FF806E}"/>
          </ac:spMkLst>
        </pc:spChg>
        <pc:spChg chg="mod">
          <ac:chgData name="mathilde.vinuesa@etu.u-bordeaux.fr" userId="S::urn:spo:guest#mathilde.vinuesa@etu.u-bordeaux.fr::" providerId="AD" clId="Web-{51242420-EA1D-B7C1-3E8E-3D0017737276}" dt="2022-02-08T13:08:48.922" v="132" actId="1076"/>
          <ac:spMkLst>
            <pc:docMk/>
            <pc:sldMk cId="3802750229" sldId="260"/>
            <ac:spMk id="4" creationId="{78C48D33-7285-41EE-9285-4107107DBD43}"/>
          </ac:spMkLst>
        </pc:spChg>
        <pc:spChg chg="add">
          <ac:chgData name="mathilde.vinuesa@etu.u-bordeaux.fr" userId="S::urn:spo:guest#mathilde.vinuesa@etu.u-bordeaux.fr::" providerId="AD" clId="Web-{51242420-EA1D-B7C1-3E8E-3D0017737276}" dt="2022-02-08T13:08:26.063" v="125"/>
          <ac:spMkLst>
            <pc:docMk/>
            <pc:sldMk cId="3802750229" sldId="260"/>
            <ac:spMk id="9" creationId="{9E01FDDF-3DF0-4621-92EF-C1E251EA9C1F}"/>
          </ac:spMkLst>
        </pc:spChg>
        <pc:spChg chg="mod">
          <ac:chgData name="mathilde.vinuesa@etu.u-bordeaux.fr" userId="S::urn:spo:guest#mathilde.vinuesa@etu.u-bordeaux.fr::" providerId="AD" clId="Web-{51242420-EA1D-B7C1-3E8E-3D0017737276}" dt="2022-02-08T13:08:55.173" v="134" actId="1076"/>
          <ac:spMkLst>
            <pc:docMk/>
            <pc:sldMk cId="3802750229" sldId="260"/>
            <ac:spMk id="11" creationId="{CA1767B4-00C5-4641-ACD2-DEE50BEA6FE6}"/>
          </ac:spMkLst>
        </pc:spChg>
        <pc:picChg chg="mod">
          <ac:chgData name="mathilde.vinuesa@etu.u-bordeaux.fr" userId="S::urn:spo:guest#mathilde.vinuesa@etu.u-bordeaux.fr::" providerId="AD" clId="Web-{51242420-EA1D-B7C1-3E8E-3D0017737276}" dt="2022-02-08T13:08:39.391" v="129" actId="1076"/>
          <ac:picMkLst>
            <pc:docMk/>
            <pc:sldMk cId="3802750229" sldId="260"/>
            <ac:picMk id="6147" creationId="{31FFC09C-0917-4004-9A51-AC8378558C00}"/>
          </ac:picMkLst>
        </pc:picChg>
        <pc:cxnChg chg="mod">
          <ac:chgData name="mathilde.vinuesa@etu.u-bordeaux.fr" userId="S::urn:spo:guest#mathilde.vinuesa@etu.u-bordeaux.fr::" providerId="AD" clId="Web-{51242420-EA1D-B7C1-3E8E-3D0017737276}" dt="2022-02-08T13:08:50.516" v="133" actId="1076"/>
          <ac:cxnSpMkLst>
            <pc:docMk/>
            <pc:sldMk cId="3802750229" sldId="260"/>
            <ac:cxnSpMk id="5" creationId="{1D56D2EA-3836-4C21-AE98-7F3C6667B174}"/>
          </ac:cxnSpMkLst>
        </pc:cxnChg>
      </pc:sldChg>
      <pc:sldChg chg="addSp delSp modSp">
        <pc:chgData name="mathilde.vinuesa@etu.u-bordeaux.fr" userId="S::urn:spo:guest#mathilde.vinuesa@etu.u-bordeaux.fr::" providerId="AD" clId="Web-{51242420-EA1D-B7C1-3E8E-3D0017737276}" dt="2022-02-08T13:09:18.298" v="141" actId="1076"/>
        <pc:sldMkLst>
          <pc:docMk/>
          <pc:sldMk cId="2119931679" sldId="261"/>
        </pc:sldMkLst>
        <pc:spChg chg="del mod">
          <ac:chgData name="mathilde.vinuesa@etu.u-bordeaux.fr" userId="S::urn:spo:guest#mathilde.vinuesa@etu.u-bordeaux.fr::" providerId="AD" clId="Web-{51242420-EA1D-B7C1-3E8E-3D0017737276}" dt="2022-02-08T13:09:05.532" v="136"/>
          <ac:spMkLst>
            <pc:docMk/>
            <pc:sldMk cId="2119931679" sldId="261"/>
            <ac:spMk id="2" creationId="{61046DAE-68AA-4BCE-9C87-F7EBE05F7CE8}"/>
          </ac:spMkLst>
        </pc:spChg>
        <pc:spChg chg="mod">
          <ac:chgData name="mathilde.vinuesa@etu.u-bordeaux.fr" userId="S::urn:spo:guest#mathilde.vinuesa@etu.u-bordeaux.fr::" providerId="AD" clId="Web-{51242420-EA1D-B7C1-3E8E-3D0017737276}" dt="2022-02-08T13:09:10.454" v="138" actId="1076"/>
          <ac:spMkLst>
            <pc:docMk/>
            <pc:sldMk cId="2119931679" sldId="261"/>
            <ac:spMk id="4" creationId="{8FC38554-C16C-4A40-B7FE-B4AFBD14EB92}"/>
          </ac:spMkLst>
        </pc:spChg>
        <pc:spChg chg="mod">
          <ac:chgData name="mathilde.vinuesa@etu.u-bordeaux.fr" userId="S::urn:spo:guest#mathilde.vinuesa@etu.u-bordeaux.fr::" providerId="AD" clId="Web-{51242420-EA1D-B7C1-3E8E-3D0017737276}" dt="2022-02-08T13:09:15.267" v="140" actId="1076"/>
          <ac:spMkLst>
            <pc:docMk/>
            <pc:sldMk cId="2119931679" sldId="261"/>
            <ac:spMk id="5" creationId="{BC39DDF5-5F24-4DBA-A91D-C4B73A3FDA11}"/>
          </ac:spMkLst>
        </pc:spChg>
        <pc:spChg chg="mod">
          <ac:chgData name="mathilde.vinuesa@etu.u-bordeaux.fr" userId="S::urn:spo:guest#mathilde.vinuesa@etu.u-bordeaux.fr::" providerId="AD" clId="Web-{51242420-EA1D-B7C1-3E8E-3D0017737276}" dt="2022-02-08T13:09:18.298" v="141" actId="1076"/>
          <ac:spMkLst>
            <pc:docMk/>
            <pc:sldMk cId="2119931679" sldId="261"/>
            <ac:spMk id="6" creationId="{5C319FD3-597C-4ABE-B053-06FE03AEFE83}"/>
          </ac:spMkLst>
        </pc:spChg>
        <pc:spChg chg="add mod">
          <ac:chgData name="mathilde.vinuesa@etu.u-bordeaux.fr" userId="S::urn:spo:guest#mathilde.vinuesa@etu.u-bordeaux.fr::" providerId="AD" clId="Web-{51242420-EA1D-B7C1-3E8E-3D0017737276}" dt="2022-02-08T13:09:07.173" v="137"/>
          <ac:spMkLst>
            <pc:docMk/>
            <pc:sldMk cId="2119931679" sldId="261"/>
            <ac:spMk id="7" creationId="{76CAB2E1-30D9-477D-8004-AC4B0AB140DB}"/>
          </ac:spMkLst>
        </pc:spChg>
        <pc:picChg chg="mod">
          <ac:chgData name="mathilde.vinuesa@etu.u-bordeaux.fr" userId="S::urn:spo:guest#mathilde.vinuesa@etu.u-bordeaux.fr::" providerId="AD" clId="Web-{51242420-EA1D-B7C1-3E8E-3D0017737276}" dt="2022-02-08T13:09:11.845" v="139" actId="1076"/>
          <ac:picMkLst>
            <pc:docMk/>
            <pc:sldMk cId="2119931679" sldId="261"/>
            <ac:picMk id="7169" creationId="{8CB8E374-FE4A-473A-8A37-40270C658B4D}"/>
          </ac:picMkLst>
        </pc:picChg>
      </pc:sldChg>
      <pc:sldChg chg="addSp delSp modSp">
        <pc:chgData name="mathilde.vinuesa@etu.u-bordeaux.fr" userId="S::urn:spo:guest#mathilde.vinuesa@etu.u-bordeaux.fr::" providerId="AD" clId="Web-{51242420-EA1D-B7C1-3E8E-3D0017737276}" dt="2022-02-08T13:10:40.003" v="165" actId="1076"/>
        <pc:sldMkLst>
          <pc:docMk/>
          <pc:sldMk cId="557551262" sldId="262"/>
        </pc:sldMkLst>
        <pc:spChg chg="del mod">
          <ac:chgData name="mathilde.vinuesa@etu.u-bordeaux.fr" userId="S::urn:spo:guest#mathilde.vinuesa@etu.u-bordeaux.fr::" providerId="AD" clId="Web-{51242420-EA1D-B7C1-3E8E-3D0017737276}" dt="2022-02-08T13:09:28.798" v="143"/>
          <ac:spMkLst>
            <pc:docMk/>
            <pc:sldMk cId="557551262" sldId="262"/>
            <ac:spMk id="2" creationId="{85257410-AB15-43C2-A005-CF2B52B6D4E7}"/>
          </ac:spMkLst>
        </pc:spChg>
        <pc:spChg chg="mod">
          <ac:chgData name="mathilde.vinuesa@etu.u-bordeaux.fr" userId="S::urn:spo:guest#mathilde.vinuesa@etu.u-bordeaux.fr::" providerId="AD" clId="Web-{51242420-EA1D-B7C1-3E8E-3D0017737276}" dt="2022-02-08T13:09:59.190" v="148" actId="1076"/>
          <ac:spMkLst>
            <pc:docMk/>
            <pc:sldMk cId="557551262" sldId="262"/>
            <ac:spMk id="4" creationId="{C83B7F5C-74E3-423B-9CD6-CD1B939CF8D0}"/>
          </ac:spMkLst>
        </pc:spChg>
        <pc:spChg chg="add mod">
          <ac:chgData name="mathilde.vinuesa@etu.u-bordeaux.fr" userId="S::urn:spo:guest#mathilde.vinuesa@etu.u-bordeaux.fr::" providerId="AD" clId="Web-{51242420-EA1D-B7C1-3E8E-3D0017737276}" dt="2022-02-08T13:09:30.173" v="144"/>
          <ac:spMkLst>
            <pc:docMk/>
            <pc:sldMk cId="557551262" sldId="262"/>
            <ac:spMk id="7" creationId="{18597156-1A5F-4C4D-B233-CF9171E547D2}"/>
          </ac:spMkLst>
        </pc:spChg>
        <pc:spChg chg="add mod">
          <ac:chgData name="mathilde.vinuesa@etu.u-bordeaux.fr" userId="S::urn:spo:guest#mathilde.vinuesa@etu.u-bordeaux.fr::" providerId="AD" clId="Web-{51242420-EA1D-B7C1-3E8E-3D0017737276}" dt="2022-02-08T13:10:40.003" v="165" actId="1076"/>
          <ac:spMkLst>
            <pc:docMk/>
            <pc:sldMk cId="557551262" sldId="262"/>
            <ac:spMk id="8" creationId="{7A9B481E-2555-48E1-B93F-4E423E72BFF9}"/>
          </ac:spMkLst>
        </pc:spChg>
        <pc:picChg chg="mod">
          <ac:chgData name="mathilde.vinuesa@etu.u-bordeaux.fr" userId="S::urn:spo:guest#mathilde.vinuesa@etu.u-bordeaux.fr::" providerId="AD" clId="Web-{51242420-EA1D-B7C1-3E8E-3D0017737276}" dt="2022-02-08T13:09:36.017" v="147" actId="1076"/>
          <ac:picMkLst>
            <pc:docMk/>
            <pc:sldMk cId="557551262" sldId="262"/>
            <ac:picMk id="8193" creationId="{359769ED-E488-4F72-A068-4C86684D43E9}"/>
          </ac:picMkLst>
        </pc:picChg>
        <pc:picChg chg="mod">
          <ac:chgData name="mathilde.vinuesa@etu.u-bordeaux.fr" userId="S::urn:spo:guest#mathilde.vinuesa@etu.u-bordeaux.fr::" providerId="AD" clId="Web-{51242420-EA1D-B7C1-3E8E-3D0017737276}" dt="2022-02-08T13:09:34.752" v="146" actId="1076"/>
          <ac:picMkLst>
            <pc:docMk/>
            <pc:sldMk cId="557551262" sldId="262"/>
            <ac:picMk id="8194" creationId="{0004EAF4-71C5-4C89-B80B-CE9A60CCFB1A}"/>
          </ac:picMkLst>
        </pc:picChg>
      </pc:sldChg>
      <pc:sldChg chg="addSp delSp modSp">
        <pc:chgData name="mathilde.vinuesa@etu.u-bordeaux.fr" userId="S::urn:spo:guest#mathilde.vinuesa@etu.u-bordeaux.fr::" providerId="AD" clId="Web-{51242420-EA1D-B7C1-3E8E-3D0017737276}" dt="2022-02-08T13:13:31.523" v="200" actId="1076"/>
        <pc:sldMkLst>
          <pc:docMk/>
          <pc:sldMk cId="2289320861" sldId="263"/>
        </pc:sldMkLst>
        <pc:spChg chg="del">
          <ac:chgData name="mathilde.vinuesa@etu.u-bordeaux.fr" userId="S::urn:spo:guest#mathilde.vinuesa@etu.u-bordeaux.fr::" providerId="AD" clId="Web-{51242420-EA1D-B7C1-3E8E-3D0017737276}" dt="2022-02-08T13:12:32.553" v="190"/>
          <ac:spMkLst>
            <pc:docMk/>
            <pc:sldMk cId="2289320861" sldId="263"/>
            <ac:spMk id="2" creationId="{737B2CAF-C75D-4022-BB47-7C638D6EA7DD}"/>
          </ac:spMkLst>
        </pc:spChg>
        <pc:spChg chg="add del mod">
          <ac:chgData name="mathilde.vinuesa@etu.u-bordeaux.fr" userId="S::urn:spo:guest#mathilde.vinuesa@etu.u-bordeaux.fr::" providerId="AD" clId="Web-{51242420-EA1D-B7C1-3E8E-3D0017737276}" dt="2022-02-08T13:13:24.195" v="198"/>
          <ac:spMkLst>
            <pc:docMk/>
            <pc:sldMk cId="2289320861" sldId="263"/>
            <ac:spMk id="4" creationId="{93CFC756-5A6C-4534-94C4-75D351E6DEEE}"/>
          </ac:spMkLst>
        </pc:spChg>
        <pc:spChg chg="add del mod">
          <ac:chgData name="mathilde.vinuesa@etu.u-bordeaux.fr" userId="S::urn:spo:guest#mathilde.vinuesa@etu.u-bordeaux.fr::" providerId="AD" clId="Web-{51242420-EA1D-B7C1-3E8E-3D0017737276}" dt="2022-02-08T13:12:13.818" v="186"/>
          <ac:spMkLst>
            <pc:docMk/>
            <pc:sldMk cId="2289320861" sldId="263"/>
            <ac:spMk id="5" creationId="{3BE20409-0B3B-42B3-AE92-46CED9A94FF9}"/>
          </ac:spMkLst>
        </pc:spChg>
        <pc:spChg chg="add">
          <ac:chgData name="mathilde.vinuesa@etu.u-bordeaux.fr" userId="S::urn:spo:guest#mathilde.vinuesa@etu.u-bordeaux.fr::" providerId="AD" clId="Web-{51242420-EA1D-B7C1-3E8E-3D0017737276}" dt="2022-02-08T13:12:26.412" v="189"/>
          <ac:spMkLst>
            <pc:docMk/>
            <pc:sldMk cId="2289320861" sldId="263"/>
            <ac:spMk id="6" creationId="{2CB8CEB9-7C8A-4D92-9CCB-10C5F5414FB2}"/>
          </ac:spMkLst>
        </pc:spChg>
        <pc:spChg chg="mod">
          <ac:chgData name="mathilde.vinuesa@etu.u-bordeaux.fr" userId="S::urn:spo:guest#mathilde.vinuesa@etu.u-bordeaux.fr::" providerId="AD" clId="Web-{51242420-EA1D-B7C1-3E8E-3D0017737276}" dt="2022-02-08T13:13:31.523" v="200" actId="1076"/>
          <ac:spMkLst>
            <pc:docMk/>
            <pc:sldMk cId="2289320861" sldId="263"/>
            <ac:spMk id="7" creationId="{520337EE-630C-4055-ABFE-235CCCC9F8AA}"/>
          </ac:spMkLst>
        </pc:spChg>
        <pc:spChg chg="add mod">
          <ac:chgData name="mathilde.vinuesa@etu.u-bordeaux.fr" userId="S::urn:spo:guest#mathilde.vinuesa@etu.u-bordeaux.fr::" providerId="AD" clId="Web-{51242420-EA1D-B7C1-3E8E-3D0017737276}" dt="2022-02-08T13:13:14.304" v="196" actId="20577"/>
          <ac:spMkLst>
            <pc:docMk/>
            <pc:sldMk cId="2289320861" sldId="263"/>
            <ac:spMk id="10" creationId="{3DBE61AF-EEF8-4004-A766-6ACA8B4463C3}"/>
          </ac:spMkLst>
        </pc:spChg>
        <pc:spChg chg="add del mod">
          <ac:chgData name="mathilde.vinuesa@etu.u-bordeaux.fr" userId="S::urn:spo:guest#mathilde.vinuesa@etu.u-bordeaux.fr::" providerId="AD" clId="Web-{51242420-EA1D-B7C1-3E8E-3D0017737276}" dt="2022-02-08T13:12:48.084" v="192"/>
          <ac:spMkLst>
            <pc:docMk/>
            <pc:sldMk cId="2289320861" sldId="263"/>
            <ac:spMk id="12" creationId="{59745FDE-129D-489B-8416-A4C9A1FD49EE}"/>
          </ac:spMkLst>
        </pc:spChg>
        <pc:spChg chg="add mod">
          <ac:chgData name="mathilde.vinuesa@etu.u-bordeaux.fr" userId="S::urn:spo:guest#mathilde.vinuesa@etu.u-bordeaux.fr::" providerId="AD" clId="Web-{51242420-EA1D-B7C1-3E8E-3D0017737276}" dt="2022-02-08T13:13:28.601" v="199" actId="1076"/>
          <ac:spMkLst>
            <pc:docMk/>
            <pc:sldMk cId="2289320861" sldId="263"/>
            <ac:spMk id="14" creationId="{89135650-83AC-4279-A68D-9C87AA3541BA}"/>
          </ac:spMkLst>
        </pc:spChg>
      </pc:sldChg>
      <pc:sldChg chg="modSp">
        <pc:chgData name="mathilde.vinuesa@etu.u-bordeaux.fr" userId="S::urn:spo:guest#mathilde.vinuesa@etu.u-bordeaux.fr::" providerId="AD" clId="Web-{51242420-EA1D-B7C1-3E8E-3D0017737276}" dt="2022-02-08T13:20:37.236" v="270" actId="20577"/>
        <pc:sldMkLst>
          <pc:docMk/>
          <pc:sldMk cId="1771996262" sldId="264"/>
        </pc:sldMkLst>
        <pc:spChg chg="mod">
          <ac:chgData name="mathilde.vinuesa@etu.u-bordeaux.fr" userId="S::urn:spo:guest#mathilde.vinuesa@etu.u-bordeaux.fr::" providerId="AD" clId="Web-{51242420-EA1D-B7C1-3E8E-3D0017737276}" dt="2022-02-08T13:20:37.236" v="270" actId="20577"/>
          <ac:spMkLst>
            <pc:docMk/>
            <pc:sldMk cId="1771996262" sldId="264"/>
            <ac:spMk id="2" creationId="{2856CC87-9896-4EDA-B784-B3F15C6B5757}"/>
          </ac:spMkLst>
        </pc:spChg>
        <pc:spChg chg="mod">
          <ac:chgData name="mathilde.vinuesa@etu.u-bordeaux.fr" userId="S::urn:spo:guest#mathilde.vinuesa@etu.u-bordeaux.fr::" providerId="AD" clId="Web-{51242420-EA1D-B7C1-3E8E-3D0017737276}" dt="2022-02-08T13:13:41.179" v="202" actId="14100"/>
          <ac:spMkLst>
            <pc:docMk/>
            <pc:sldMk cId="1771996262" sldId="264"/>
            <ac:spMk id="4" creationId="{8529FAA0-CAF0-48C1-AF21-E4D23D0314FA}"/>
          </ac:spMkLst>
        </pc:spChg>
        <pc:picChg chg="mod">
          <ac:chgData name="mathilde.vinuesa@etu.u-bordeaux.fr" userId="S::urn:spo:guest#mathilde.vinuesa@etu.u-bordeaux.fr::" providerId="AD" clId="Web-{51242420-EA1D-B7C1-3E8E-3D0017737276}" dt="2022-02-08T13:13:45.633" v="204" actId="1076"/>
          <ac:picMkLst>
            <pc:docMk/>
            <pc:sldMk cId="1771996262" sldId="264"/>
            <ac:picMk id="10241" creationId="{98131D6E-8CE2-4B13-92C3-781F6E7AC398}"/>
          </ac:picMkLst>
        </pc:picChg>
      </pc:sldChg>
      <pc:sldChg chg="modSp">
        <pc:chgData name="mathilde.vinuesa@etu.u-bordeaux.fr" userId="S::urn:spo:guest#mathilde.vinuesa@etu.u-bordeaux.fr::" providerId="AD" clId="Web-{51242420-EA1D-B7C1-3E8E-3D0017737276}" dt="2022-02-08T13:18:10.436" v="249" actId="20577"/>
        <pc:sldMkLst>
          <pc:docMk/>
          <pc:sldMk cId="3300415548" sldId="265"/>
        </pc:sldMkLst>
        <pc:spChg chg="mod">
          <ac:chgData name="mathilde.vinuesa@etu.u-bordeaux.fr" userId="S::urn:spo:guest#mathilde.vinuesa@etu.u-bordeaux.fr::" providerId="AD" clId="Web-{51242420-EA1D-B7C1-3E8E-3D0017737276}" dt="2022-02-08T13:18:10.436" v="249" actId="20577"/>
          <ac:spMkLst>
            <pc:docMk/>
            <pc:sldMk cId="3300415548" sldId="265"/>
            <ac:spMk id="2" creationId="{FC417F7C-A3A8-4C61-ADA7-AF8739C401C5}"/>
          </ac:spMkLst>
        </pc:spChg>
      </pc:sldChg>
      <pc:sldChg chg="modSp">
        <pc:chgData name="mathilde.vinuesa@etu.u-bordeaux.fr" userId="S::urn:spo:guest#mathilde.vinuesa@etu.u-bordeaux.fr::" providerId="AD" clId="Web-{51242420-EA1D-B7C1-3E8E-3D0017737276}" dt="2022-02-08T13:47:12.258" v="325" actId="1076"/>
        <pc:sldMkLst>
          <pc:docMk/>
          <pc:sldMk cId="2117128483" sldId="266"/>
        </pc:sldMkLst>
        <pc:spChg chg="mod">
          <ac:chgData name="mathilde.vinuesa@etu.u-bordeaux.fr" userId="S::urn:spo:guest#mathilde.vinuesa@etu.u-bordeaux.fr::" providerId="AD" clId="Web-{51242420-EA1D-B7C1-3E8E-3D0017737276}" dt="2022-02-08T13:15:56.167" v="213" actId="1076"/>
          <ac:spMkLst>
            <pc:docMk/>
            <pc:sldMk cId="2117128483" sldId="266"/>
            <ac:spMk id="2" creationId="{9E82A777-2611-432B-9DD3-A2382DF26E55}"/>
          </ac:spMkLst>
        </pc:spChg>
        <pc:spChg chg="mod">
          <ac:chgData name="mathilde.vinuesa@etu.u-bordeaux.fr" userId="S::urn:spo:guest#mathilde.vinuesa@etu.u-bordeaux.fr::" providerId="AD" clId="Web-{51242420-EA1D-B7C1-3E8E-3D0017737276}" dt="2022-02-08T13:46:45.867" v="318" actId="1076"/>
          <ac:spMkLst>
            <pc:docMk/>
            <pc:sldMk cId="2117128483" sldId="266"/>
            <ac:spMk id="8" creationId="{264BB030-8E70-4F34-85E3-227893B5C428}"/>
          </ac:spMkLst>
        </pc:spChg>
        <pc:spChg chg="mod">
          <ac:chgData name="mathilde.vinuesa@etu.u-bordeaux.fr" userId="S::urn:spo:guest#mathilde.vinuesa@etu.u-bordeaux.fr::" providerId="AD" clId="Web-{51242420-EA1D-B7C1-3E8E-3D0017737276}" dt="2022-02-08T13:46:49.273" v="320" actId="1076"/>
          <ac:spMkLst>
            <pc:docMk/>
            <pc:sldMk cId="2117128483" sldId="266"/>
            <ac:spMk id="9" creationId="{5F0F5206-5A29-4599-8547-572853E7F411}"/>
          </ac:spMkLst>
        </pc:spChg>
        <pc:spChg chg="mod">
          <ac:chgData name="mathilde.vinuesa@etu.u-bordeaux.fr" userId="S::urn:spo:guest#mathilde.vinuesa@etu.u-bordeaux.fr::" providerId="AD" clId="Web-{51242420-EA1D-B7C1-3E8E-3D0017737276}" dt="2022-02-08T13:46:47.289" v="319" actId="1076"/>
          <ac:spMkLst>
            <pc:docMk/>
            <pc:sldMk cId="2117128483" sldId="266"/>
            <ac:spMk id="10" creationId="{27E22EF2-301D-4028-A035-81AC3631BDF8}"/>
          </ac:spMkLst>
        </pc:spChg>
        <pc:picChg chg="mod">
          <ac:chgData name="mathilde.vinuesa@etu.u-bordeaux.fr" userId="S::urn:spo:guest#mathilde.vinuesa@etu.u-bordeaux.fr::" providerId="AD" clId="Web-{51242420-EA1D-B7C1-3E8E-3D0017737276}" dt="2022-02-08T13:46:40.710" v="315" actId="1076"/>
          <ac:picMkLst>
            <pc:docMk/>
            <pc:sldMk cId="2117128483" sldId="266"/>
            <ac:picMk id="12289" creationId="{55EB66E1-436A-473C-AB71-9AB569CD24EC}"/>
          </ac:picMkLst>
        </pc:picChg>
        <pc:picChg chg="mod modCrop">
          <ac:chgData name="mathilde.vinuesa@etu.u-bordeaux.fr" userId="S::urn:spo:guest#mathilde.vinuesa@etu.u-bordeaux.fr::" providerId="AD" clId="Web-{51242420-EA1D-B7C1-3E8E-3D0017737276}" dt="2022-02-08T13:46:44.210" v="317" actId="1076"/>
          <ac:picMkLst>
            <pc:docMk/>
            <pc:sldMk cId="2117128483" sldId="266"/>
            <ac:picMk id="12291" creationId="{BAA618E5-5192-4FED-99FD-95FA01DD14A5}"/>
          </ac:picMkLst>
        </pc:picChg>
        <pc:picChg chg="mod modCrop">
          <ac:chgData name="mathilde.vinuesa@etu.u-bordeaux.fr" userId="S::urn:spo:guest#mathilde.vinuesa@etu.u-bordeaux.fr::" providerId="AD" clId="Web-{51242420-EA1D-B7C1-3E8E-3D0017737276}" dt="2022-02-08T13:47:12.258" v="325" actId="1076"/>
          <ac:picMkLst>
            <pc:docMk/>
            <pc:sldMk cId="2117128483" sldId="266"/>
            <ac:picMk id="12294" creationId="{E1A7F686-1421-4471-9AF3-A0942FEA04B1}"/>
          </ac:picMkLst>
        </pc:picChg>
        <pc:picChg chg="mod">
          <ac:chgData name="mathilde.vinuesa@etu.u-bordeaux.fr" userId="S::urn:spo:guest#mathilde.vinuesa@etu.u-bordeaux.fr::" providerId="AD" clId="Web-{51242420-EA1D-B7C1-3E8E-3D0017737276}" dt="2022-02-08T13:46:42.210" v="316" actId="1076"/>
          <ac:picMkLst>
            <pc:docMk/>
            <pc:sldMk cId="2117128483" sldId="266"/>
            <ac:picMk id="12295" creationId="{2629325D-6881-4A78-84B7-9D3CC6E2053A}"/>
          </ac:picMkLst>
        </pc:picChg>
      </pc:sldChg>
      <pc:sldChg chg="modSp">
        <pc:chgData name="mathilde.vinuesa@etu.u-bordeaux.fr" userId="S::urn:spo:guest#mathilde.vinuesa@etu.u-bordeaux.fr::" providerId="AD" clId="Web-{51242420-EA1D-B7C1-3E8E-3D0017737276}" dt="2022-02-08T13:44:06.268" v="276" actId="1076"/>
        <pc:sldMkLst>
          <pc:docMk/>
          <pc:sldMk cId="4024630784" sldId="267"/>
        </pc:sldMkLst>
        <pc:spChg chg="mod">
          <ac:chgData name="mathilde.vinuesa@etu.u-bordeaux.fr" userId="S::urn:spo:guest#mathilde.vinuesa@etu.u-bordeaux.fr::" providerId="AD" clId="Web-{51242420-EA1D-B7C1-3E8E-3D0017737276}" dt="2022-02-08T13:16:13.730" v="217" actId="20577"/>
          <ac:spMkLst>
            <pc:docMk/>
            <pc:sldMk cId="4024630784" sldId="267"/>
            <ac:spMk id="2" creationId="{64D30EC0-9D61-4F05-9868-74DC40338DFC}"/>
          </ac:spMkLst>
        </pc:spChg>
        <pc:spChg chg="mod">
          <ac:chgData name="mathilde.vinuesa@etu.u-bordeaux.fr" userId="S::urn:spo:guest#mathilde.vinuesa@etu.u-bordeaux.fr::" providerId="AD" clId="Web-{51242420-EA1D-B7C1-3E8E-3D0017737276}" dt="2022-02-08T13:44:06.268" v="276" actId="1076"/>
          <ac:spMkLst>
            <pc:docMk/>
            <pc:sldMk cId="4024630784" sldId="267"/>
            <ac:spMk id="4" creationId="{C5120BEF-45B7-4CE4-89E8-E9BEA0A68327}"/>
          </ac:spMkLst>
        </pc:spChg>
        <pc:picChg chg="mod">
          <ac:chgData name="mathilde.vinuesa@etu.u-bordeaux.fr" userId="S::urn:spo:guest#mathilde.vinuesa@etu.u-bordeaux.fr::" providerId="AD" clId="Web-{51242420-EA1D-B7C1-3E8E-3D0017737276}" dt="2022-02-08T13:44:03.253" v="275" actId="1076"/>
          <ac:picMkLst>
            <pc:docMk/>
            <pc:sldMk cId="4024630784" sldId="267"/>
            <ac:picMk id="13313" creationId="{179197AD-3427-4DD1-B037-7BD597548EDB}"/>
          </ac:picMkLst>
        </pc:picChg>
      </pc:sldChg>
      <pc:sldChg chg="modSp ord">
        <pc:chgData name="mathilde.vinuesa@etu.u-bordeaux.fr" userId="S::urn:spo:guest#mathilde.vinuesa@etu.u-bordeaux.fr::" providerId="AD" clId="Web-{51242420-EA1D-B7C1-3E8E-3D0017737276}" dt="2022-02-08T13:19:07.062" v="266" actId="1076"/>
        <pc:sldMkLst>
          <pc:docMk/>
          <pc:sldMk cId="3903419619" sldId="268"/>
        </pc:sldMkLst>
        <pc:spChg chg="mod">
          <ac:chgData name="mathilde.vinuesa@etu.u-bordeaux.fr" userId="S::urn:spo:guest#mathilde.vinuesa@etu.u-bordeaux.fr::" providerId="AD" clId="Web-{51242420-EA1D-B7C1-3E8E-3D0017737276}" dt="2022-02-08T13:19:00.921" v="264" actId="14100"/>
          <ac:spMkLst>
            <pc:docMk/>
            <pc:sldMk cId="3903419619" sldId="268"/>
            <ac:spMk id="2" creationId="{9184B09F-A88D-4F1D-AB6E-BE0BB371E120}"/>
          </ac:spMkLst>
        </pc:spChg>
        <pc:spChg chg="mod">
          <ac:chgData name="mathilde.vinuesa@etu.u-bordeaux.fr" userId="S::urn:spo:guest#mathilde.vinuesa@etu.u-bordeaux.fr::" providerId="AD" clId="Web-{51242420-EA1D-B7C1-3E8E-3D0017737276}" dt="2022-02-08T13:18:55.234" v="262" actId="1076"/>
          <ac:spMkLst>
            <pc:docMk/>
            <pc:sldMk cId="3903419619" sldId="268"/>
            <ac:spMk id="4" creationId="{A1FD7ADD-5629-4CD7-8FDB-62FFA3ECA1DD}"/>
          </ac:spMkLst>
        </pc:spChg>
        <pc:spChg chg="mod">
          <ac:chgData name="mathilde.vinuesa@etu.u-bordeaux.fr" userId="S::urn:spo:guest#mathilde.vinuesa@etu.u-bordeaux.fr::" providerId="AD" clId="Web-{51242420-EA1D-B7C1-3E8E-3D0017737276}" dt="2022-02-08T13:19:05.640" v="265" actId="1076"/>
          <ac:spMkLst>
            <pc:docMk/>
            <pc:sldMk cId="3903419619" sldId="268"/>
            <ac:spMk id="5" creationId="{31F1F67F-0C40-4687-B6D9-47A17F874789}"/>
          </ac:spMkLst>
        </pc:spChg>
        <pc:picChg chg="mod">
          <ac:chgData name="mathilde.vinuesa@etu.u-bordeaux.fr" userId="S::urn:spo:guest#mathilde.vinuesa@etu.u-bordeaux.fr::" providerId="AD" clId="Web-{51242420-EA1D-B7C1-3E8E-3D0017737276}" dt="2022-02-08T13:19:07.062" v="266" actId="1076"/>
          <ac:picMkLst>
            <pc:docMk/>
            <pc:sldMk cId="3903419619" sldId="268"/>
            <ac:picMk id="14337" creationId="{C4DD41B9-A5DB-4936-AEC4-97B87072136A}"/>
          </ac:picMkLst>
        </pc:picChg>
      </pc:sldChg>
      <pc:sldChg chg="addSp modSp ord">
        <pc:chgData name="mathilde.vinuesa@etu.u-bordeaux.fr" userId="S::urn:spo:guest#mathilde.vinuesa@etu.u-bordeaux.fr::" providerId="AD" clId="Web-{51242420-EA1D-B7C1-3E8E-3D0017737276}" dt="2022-02-08T13:20:51.612" v="271" actId="20577"/>
        <pc:sldMkLst>
          <pc:docMk/>
          <pc:sldMk cId="1741166596" sldId="269"/>
        </pc:sldMkLst>
        <pc:spChg chg="mod">
          <ac:chgData name="mathilde.vinuesa@etu.u-bordeaux.fr" userId="S::urn:spo:guest#mathilde.vinuesa@etu.u-bordeaux.fr::" providerId="AD" clId="Web-{51242420-EA1D-B7C1-3E8E-3D0017737276}" dt="2022-02-08T13:17:10.763" v="234" actId="20577"/>
          <ac:spMkLst>
            <pc:docMk/>
            <pc:sldMk cId="1741166596" sldId="269"/>
            <ac:spMk id="2" creationId="{95543D16-1C84-4CEF-AA66-494D8864AB1C}"/>
          </ac:spMkLst>
        </pc:spChg>
        <pc:spChg chg="mod">
          <ac:chgData name="mathilde.vinuesa@etu.u-bordeaux.fr" userId="S::urn:spo:guest#mathilde.vinuesa@etu.u-bordeaux.fr::" providerId="AD" clId="Web-{51242420-EA1D-B7C1-3E8E-3D0017737276}" dt="2022-02-08T13:17:33.216" v="242" actId="14100"/>
          <ac:spMkLst>
            <pc:docMk/>
            <pc:sldMk cId="1741166596" sldId="269"/>
            <ac:spMk id="4" creationId="{D6B3917D-C78C-4CA7-A4AA-D4E7DCEBBAA6}"/>
          </ac:spMkLst>
        </pc:spChg>
        <pc:spChg chg="add mod">
          <ac:chgData name="mathilde.vinuesa@etu.u-bordeaux.fr" userId="S::urn:spo:guest#mathilde.vinuesa@etu.u-bordeaux.fr::" providerId="AD" clId="Web-{51242420-EA1D-B7C1-3E8E-3D0017737276}" dt="2022-02-08T13:20:51.612" v="271" actId="20577"/>
          <ac:spMkLst>
            <pc:docMk/>
            <pc:sldMk cId="1741166596" sldId="269"/>
            <ac:spMk id="6" creationId="{7B46BE26-957F-4D68-9E04-814D67325436}"/>
          </ac:spMkLst>
        </pc:spChg>
        <pc:spChg chg="mod">
          <ac:chgData name="mathilde.vinuesa@etu.u-bordeaux.fr" userId="S::urn:spo:guest#mathilde.vinuesa@etu.u-bordeaux.fr::" providerId="AD" clId="Web-{51242420-EA1D-B7C1-3E8E-3D0017737276}" dt="2022-02-08T13:18:46.187" v="259" actId="1076"/>
          <ac:spMkLst>
            <pc:docMk/>
            <pc:sldMk cId="1741166596" sldId="269"/>
            <ac:spMk id="8" creationId="{D0570E16-0960-4EBB-8049-CA1B7513D432}"/>
          </ac:spMkLst>
        </pc:spChg>
        <pc:picChg chg="mod">
          <ac:chgData name="mathilde.vinuesa@etu.u-bordeaux.fr" userId="S::urn:spo:guest#mathilde.vinuesa@etu.u-bordeaux.fr::" providerId="AD" clId="Web-{51242420-EA1D-B7C1-3E8E-3D0017737276}" dt="2022-02-08T13:18:47.390" v="260" actId="1076"/>
          <ac:picMkLst>
            <pc:docMk/>
            <pc:sldMk cId="1741166596" sldId="269"/>
            <ac:picMk id="15361" creationId="{B72F5AB4-FC62-4FB1-9D88-B328F53FD763}"/>
          </ac:picMkLst>
        </pc:picChg>
      </pc:sldChg>
      <pc:sldChg chg="modSp">
        <pc:chgData name="mathilde.vinuesa@etu.u-bordeaux.fr" userId="S::urn:spo:guest#mathilde.vinuesa@etu.u-bordeaux.fr::" providerId="AD" clId="Web-{51242420-EA1D-B7C1-3E8E-3D0017737276}" dt="2022-02-08T13:21:03.081" v="272" actId="20577"/>
        <pc:sldMkLst>
          <pc:docMk/>
          <pc:sldMk cId="849852518" sldId="270"/>
        </pc:sldMkLst>
        <pc:spChg chg="mod">
          <ac:chgData name="mathilde.vinuesa@etu.u-bordeaux.fr" userId="S::urn:spo:guest#mathilde.vinuesa@etu.u-bordeaux.fr::" providerId="AD" clId="Web-{51242420-EA1D-B7C1-3E8E-3D0017737276}" dt="2022-02-08T13:21:03.081" v="272" actId="20577"/>
          <ac:spMkLst>
            <pc:docMk/>
            <pc:sldMk cId="849852518" sldId="270"/>
            <ac:spMk id="2" creationId="{44555A3F-C495-4FBD-B1FB-7FE6009BFDB0}"/>
          </ac:spMkLst>
        </pc:spChg>
        <pc:spChg chg="mod">
          <ac:chgData name="mathilde.vinuesa@etu.u-bordeaux.fr" userId="S::urn:spo:guest#mathilde.vinuesa@etu.u-bordeaux.fr::" providerId="AD" clId="Web-{51242420-EA1D-B7C1-3E8E-3D0017737276}" dt="2022-02-08T13:18:32.186" v="256" actId="1076"/>
          <ac:spMkLst>
            <pc:docMk/>
            <pc:sldMk cId="849852518" sldId="270"/>
            <ac:spMk id="4" creationId="{0895C059-FB67-449F-B420-F4104A87DC19}"/>
          </ac:spMkLst>
        </pc:spChg>
        <pc:picChg chg="mod">
          <ac:chgData name="mathilde.vinuesa@etu.u-bordeaux.fr" userId="S::urn:spo:guest#mathilde.vinuesa@etu.u-bordeaux.fr::" providerId="AD" clId="Web-{51242420-EA1D-B7C1-3E8E-3D0017737276}" dt="2022-02-08T13:18:40.671" v="257" actId="1076"/>
          <ac:picMkLst>
            <pc:docMk/>
            <pc:sldMk cId="849852518" sldId="270"/>
            <ac:picMk id="16385" creationId="{34349617-4C20-4885-9F26-48FDCE3A3ED3}"/>
          </ac:picMkLst>
        </pc:picChg>
      </pc:sldChg>
      <pc:sldChg chg="modSp">
        <pc:chgData name="mathilde.vinuesa@etu.u-bordeaux.fr" userId="S::urn:spo:guest#mathilde.vinuesa@etu.u-bordeaux.fr::" providerId="AD" clId="Web-{51242420-EA1D-B7C1-3E8E-3D0017737276}" dt="2022-02-08T13:14:49.587" v="206" actId="14100"/>
        <pc:sldMkLst>
          <pc:docMk/>
          <pc:sldMk cId="773104180" sldId="271"/>
        </pc:sldMkLst>
        <pc:spChg chg="mod">
          <ac:chgData name="mathilde.vinuesa@etu.u-bordeaux.fr" userId="S::urn:spo:guest#mathilde.vinuesa@etu.u-bordeaux.fr::" providerId="AD" clId="Web-{51242420-EA1D-B7C1-3E8E-3D0017737276}" dt="2022-02-08T13:04:33.494" v="75" actId="20577"/>
          <ac:spMkLst>
            <pc:docMk/>
            <pc:sldMk cId="773104180" sldId="271"/>
            <ac:spMk id="8" creationId="{867BD888-1B7B-4B54-80A7-EE1DC2A6F18C}"/>
          </ac:spMkLst>
        </pc:spChg>
        <pc:spChg chg="mod">
          <ac:chgData name="mathilde.vinuesa@etu.u-bordeaux.fr" userId="S::urn:spo:guest#mathilde.vinuesa@etu.u-bordeaux.fr::" providerId="AD" clId="Web-{51242420-EA1D-B7C1-3E8E-3D0017737276}" dt="2022-02-08T13:14:47.103" v="205" actId="14100"/>
          <ac:spMkLst>
            <pc:docMk/>
            <pc:sldMk cId="773104180" sldId="271"/>
            <ac:spMk id="14" creationId="{8C2E0E28-72AA-4F1C-AA51-D173EC79A708}"/>
          </ac:spMkLst>
        </pc:spChg>
        <pc:spChg chg="mod">
          <ac:chgData name="mathilde.vinuesa@etu.u-bordeaux.fr" userId="S::urn:spo:guest#mathilde.vinuesa@etu.u-bordeaux.fr::" providerId="AD" clId="Web-{51242420-EA1D-B7C1-3E8E-3D0017737276}" dt="2022-02-08T13:14:49.587" v="206" actId="14100"/>
          <ac:spMkLst>
            <pc:docMk/>
            <pc:sldMk cId="773104180" sldId="271"/>
            <ac:spMk id="15" creationId="{6880456D-F0DF-4E91-9BA0-77C0E892E48D}"/>
          </ac:spMkLst>
        </pc:spChg>
      </pc:sldChg>
    </pc:docChg>
  </pc:docChgLst>
  <pc:docChgLst>
    <pc:chgData name="mathilde.vinuesa@etu.u-bordeaux.fr" userId="S::urn:spo:guest#mathilde.vinuesa@etu.u-bordeaux.fr::" providerId="AD" clId="Web-{0611FD2C-FF19-A500-CB1E-167F2CFBB420}"/>
    <pc:docChg chg="modSld addMainMaster delMainMaster modMainMaster">
      <pc:chgData name="mathilde.vinuesa@etu.u-bordeaux.fr" userId="S::urn:spo:guest#mathilde.vinuesa@etu.u-bordeaux.fr::" providerId="AD" clId="Web-{0611FD2C-FF19-A500-CB1E-167F2CFBB420}" dt="2022-02-08T12:50:01.591" v="12" actId="1076"/>
      <pc:docMkLst>
        <pc:docMk/>
      </pc:docMkLst>
      <pc:sldChg chg="addSp delSp modSp mod setBg modClrScheme chgLayout">
        <pc:chgData name="mathilde.vinuesa@etu.u-bordeaux.fr" userId="S::urn:spo:guest#mathilde.vinuesa@etu.u-bordeaux.fr::" providerId="AD" clId="Web-{0611FD2C-FF19-A500-CB1E-167F2CFBB420}" dt="2022-02-08T12:49:53.013" v="11"/>
        <pc:sldMkLst>
          <pc:docMk/>
          <pc:sldMk cId="107982567" sldId="256"/>
        </pc:sldMkLst>
        <pc:spChg chg="mod ord">
          <ac:chgData name="mathilde.vinuesa@etu.u-bordeaux.fr" userId="S::urn:spo:guest#mathilde.vinuesa@etu.u-bordeaux.fr::" providerId="AD" clId="Web-{0611FD2C-FF19-A500-CB1E-167F2CFBB420}" dt="2022-02-08T12:48:29.886" v="3"/>
          <ac:spMkLst>
            <pc:docMk/>
            <pc:sldMk cId="107982567" sldId="256"/>
            <ac:spMk id="2" creationId="{90205A06-7234-428A-86C8-D7EEF6CD45F8}"/>
          </ac:spMkLst>
        </pc:spChg>
        <pc:spChg chg="add del mod">
          <ac:chgData name="mathilde.vinuesa@etu.u-bordeaux.fr" userId="S::urn:spo:guest#mathilde.vinuesa@etu.u-bordeaux.fr::" providerId="AD" clId="Web-{0611FD2C-FF19-A500-CB1E-167F2CFBB420}" dt="2022-02-08T12:49:08.012" v="6"/>
          <ac:spMkLst>
            <pc:docMk/>
            <pc:sldMk cId="107982567" sldId="256"/>
            <ac:spMk id="3" creationId="{B677047D-C370-4E49-80DC-93D505644A11}"/>
          </ac:spMkLst>
        </pc:spChg>
        <pc:picChg chg="mod">
          <ac:chgData name="mathilde.vinuesa@etu.u-bordeaux.fr" userId="S::urn:spo:guest#mathilde.vinuesa@etu.u-bordeaux.fr::" providerId="AD" clId="Web-{0611FD2C-FF19-A500-CB1E-167F2CFBB420}" dt="2022-02-08T12:47:59.823" v="1" actId="1076"/>
          <ac:picMkLst>
            <pc:docMk/>
            <pc:sldMk cId="107982567" sldId="256"/>
            <ac:picMk id="1026" creationId="{48033050-17C9-4EF9-98E7-AFA460BB4A89}"/>
          </ac:picMkLst>
        </pc:picChg>
      </pc:sldChg>
      <pc:sldChg chg="modSp mod modClrScheme chgLayout">
        <pc:chgData name="mathilde.vinuesa@etu.u-bordeaux.fr" userId="S::urn:spo:guest#mathilde.vinuesa@etu.u-bordeaux.fr::" providerId="AD" clId="Web-{0611FD2C-FF19-A500-CB1E-167F2CFBB420}" dt="2022-02-08T12:49:53.013" v="11"/>
        <pc:sldMkLst>
          <pc:docMk/>
          <pc:sldMk cId="2170865776" sldId="257"/>
        </pc:sldMkLst>
        <pc:spChg chg="mod ord">
          <ac:chgData name="mathilde.vinuesa@etu.u-bordeaux.fr" userId="S::urn:spo:guest#mathilde.vinuesa@etu.u-bordeaux.fr::" providerId="AD" clId="Web-{0611FD2C-FF19-A500-CB1E-167F2CFBB420}" dt="2022-02-08T12:48:29.886" v="3"/>
          <ac:spMkLst>
            <pc:docMk/>
            <pc:sldMk cId="2170865776" sldId="257"/>
            <ac:spMk id="2" creationId="{D8212CC9-1754-4E05-8B4A-9E7400A7EA85}"/>
          </ac:spMkLst>
        </pc:spChg>
        <pc:spChg chg="mod ord">
          <ac:chgData name="mathilde.vinuesa@etu.u-bordeaux.fr" userId="S::urn:spo:guest#mathilde.vinuesa@etu.u-bordeaux.fr::" providerId="AD" clId="Web-{0611FD2C-FF19-A500-CB1E-167F2CFBB420}" dt="2022-02-08T12:48:29.886" v="3"/>
          <ac:spMkLst>
            <pc:docMk/>
            <pc:sldMk cId="2170865776" sldId="257"/>
            <ac:spMk id="3" creationId="{F478B301-434C-43A2-BA9F-4C4383BC740F}"/>
          </ac:spMkLst>
        </pc:spChg>
        <pc:spChg chg="mod ord">
          <ac:chgData name="mathilde.vinuesa@etu.u-bordeaux.fr" userId="S::urn:spo:guest#mathilde.vinuesa@etu.u-bordeaux.fr::" providerId="AD" clId="Web-{0611FD2C-FF19-A500-CB1E-167F2CFBB420}" dt="2022-02-08T12:48:29.886" v="3"/>
          <ac:spMkLst>
            <pc:docMk/>
            <pc:sldMk cId="2170865776" sldId="257"/>
            <ac:spMk id="4" creationId="{ACBCDBD9-2989-42ED-99BA-47381B7E7D4A}"/>
          </ac:spMkLst>
        </pc:spChg>
      </pc:sldChg>
      <pc:sldChg chg="modSp mod modClrScheme chgLayout">
        <pc:chgData name="mathilde.vinuesa@etu.u-bordeaux.fr" userId="S::urn:spo:guest#mathilde.vinuesa@etu.u-bordeaux.fr::" providerId="AD" clId="Web-{0611FD2C-FF19-A500-CB1E-167F2CFBB420}" dt="2022-02-08T12:49:53.013" v="11"/>
        <pc:sldMkLst>
          <pc:docMk/>
          <pc:sldMk cId="120435708" sldId="258"/>
        </pc:sldMkLst>
        <pc:spChg chg="mod ord">
          <ac:chgData name="mathilde.vinuesa@etu.u-bordeaux.fr" userId="S::urn:spo:guest#mathilde.vinuesa@etu.u-bordeaux.fr::" providerId="AD" clId="Web-{0611FD2C-FF19-A500-CB1E-167F2CFBB420}" dt="2022-02-08T12:48:29.886" v="3"/>
          <ac:spMkLst>
            <pc:docMk/>
            <pc:sldMk cId="120435708" sldId="258"/>
            <ac:spMk id="2" creationId="{F6AEBFAC-4E84-4848-BF3A-5725844ED671}"/>
          </ac:spMkLst>
        </pc:spChg>
        <pc:spChg chg="mod ord">
          <ac:chgData name="mathilde.vinuesa@etu.u-bordeaux.fr" userId="S::urn:spo:guest#mathilde.vinuesa@etu.u-bordeaux.fr::" providerId="AD" clId="Web-{0611FD2C-FF19-A500-CB1E-167F2CFBB420}" dt="2022-02-08T12:48:29.886" v="3"/>
          <ac:spMkLst>
            <pc:docMk/>
            <pc:sldMk cId="120435708" sldId="258"/>
            <ac:spMk id="17" creationId="{0EDA1C1C-1E80-43ED-B3FA-F3B91799C670}"/>
          </ac:spMkLst>
        </pc:spChg>
      </pc:sldChg>
      <pc:sldChg chg="modSp mod modClrScheme chgLayout">
        <pc:chgData name="mathilde.vinuesa@etu.u-bordeaux.fr" userId="S::urn:spo:guest#mathilde.vinuesa@etu.u-bordeaux.fr::" providerId="AD" clId="Web-{0611FD2C-FF19-A500-CB1E-167F2CFBB420}" dt="2022-02-08T12:49:53.013" v="11"/>
        <pc:sldMkLst>
          <pc:docMk/>
          <pc:sldMk cId="1926585310" sldId="259"/>
        </pc:sldMkLst>
        <pc:spChg chg="mod ord">
          <ac:chgData name="mathilde.vinuesa@etu.u-bordeaux.fr" userId="S::urn:spo:guest#mathilde.vinuesa@etu.u-bordeaux.fr::" providerId="AD" clId="Web-{0611FD2C-FF19-A500-CB1E-167F2CFBB420}" dt="2022-02-08T12:48:29.886" v="3"/>
          <ac:spMkLst>
            <pc:docMk/>
            <pc:sldMk cId="1926585310" sldId="259"/>
            <ac:spMk id="2" creationId="{90856A04-6CF0-4959-8428-2B213E502FEC}"/>
          </ac:spMkLst>
        </pc:spChg>
        <pc:spChg chg="mod ord">
          <ac:chgData name="mathilde.vinuesa@etu.u-bordeaux.fr" userId="S::urn:spo:guest#mathilde.vinuesa@etu.u-bordeaux.fr::" providerId="AD" clId="Web-{0611FD2C-FF19-A500-CB1E-167F2CFBB420}" dt="2022-02-08T12:48:29.886" v="3"/>
          <ac:spMkLst>
            <pc:docMk/>
            <pc:sldMk cId="1926585310" sldId="259"/>
            <ac:spMk id="3" creationId="{A57B159E-AFE9-474F-ADB7-675FFCDF33B1}"/>
          </ac:spMkLst>
        </pc:spChg>
      </pc:sldChg>
      <pc:sldChg chg="modSp mod modClrScheme chgLayout">
        <pc:chgData name="mathilde.vinuesa@etu.u-bordeaux.fr" userId="S::urn:spo:guest#mathilde.vinuesa@etu.u-bordeaux.fr::" providerId="AD" clId="Web-{0611FD2C-FF19-A500-CB1E-167F2CFBB420}" dt="2022-02-08T12:49:53.013" v="11"/>
        <pc:sldMkLst>
          <pc:docMk/>
          <pc:sldMk cId="3802750229" sldId="260"/>
        </pc:sldMkLst>
        <pc:spChg chg="mod ord">
          <ac:chgData name="mathilde.vinuesa@etu.u-bordeaux.fr" userId="S::urn:spo:guest#mathilde.vinuesa@etu.u-bordeaux.fr::" providerId="AD" clId="Web-{0611FD2C-FF19-A500-CB1E-167F2CFBB420}" dt="2022-02-08T12:48:29.886" v="3"/>
          <ac:spMkLst>
            <pc:docMk/>
            <pc:sldMk cId="3802750229" sldId="260"/>
            <ac:spMk id="2" creationId="{B6A0E548-F3CF-42CB-A5EF-4D7E365A39F5}"/>
          </ac:spMkLst>
        </pc:spChg>
        <pc:spChg chg="mod ord">
          <ac:chgData name="mathilde.vinuesa@etu.u-bordeaux.fr" userId="S::urn:spo:guest#mathilde.vinuesa@etu.u-bordeaux.fr::" providerId="AD" clId="Web-{0611FD2C-FF19-A500-CB1E-167F2CFBB420}" dt="2022-02-08T12:48:29.886" v="3"/>
          <ac:spMkLst>
            <pc:docMk/>
            <pc:sldMk cId="3802750229" sldId="260"/>
            <ac:spMk id="3" creationId="{7420F1B1-4FD1-40CB-8B78-E70156FF806E}"/>
          </ac:spMkLst>
        </pc:spChg>
        <pc:spChg chg="mod ord">
          <ac:chgData name="mathilde.vinuesa@etu.u-bordeaux.fr" userId="S::urn:spo:guest#mathilde.vinuesa@etu.u-bordeaux.fr::" providerId="AD" clId="Web-{0611FD2C-FF19-A500-CB1E-167F2CFBB420}" dt="2022-02-08T12:48:29.886" v="3"/>
          <ac:spMkLst>
            <pc:docMk/>
            <pc:sldMk cId="3802750229" sldId="260"/>
            <ac:spMk id="8" creationId="{AD55DFD7-7D52-473F-A909-E57B5DBE5516}"/>
          </ac:spMkLst>
        </pc:spChg>
      </pc:sldChg>
      <pc:sldChg chg="modSp mod modClrScheme chgLayout">
        <pc:chgData name="mathilde.vinuesa@etu.u-bordeaux.fr" userId="S::urn:spo:guest#mathilde.vinuesa@etu.u-bordeaux.fr::" providerId="AD" clId="Web-{0611FD2C-FF19-A500-CB1E-167F2CFBB420}" dt="2022-02-08T12:49:53.013" v="11"/>
        <pc:sldMkLst>
          <pc:docMk/>
          <pc:sldMk cId="2119931679" sldId="261"/>
        </pc:sldMkLst>
        <pc:spChg chg="mod ord">
          <ac:chgData name="mathilde.vinuesa@etu.u-bordeaux.fr" userId="S::urn:spo:guest#mathilde.vinuesa@etu.u-bordeaux.fr::" providerId="AD" clId="Web-{0611FD2C-FF19-A500-CB1E-167F2CFBB420}" dt="2022-02-08T12:48:29.886" v="3"/>
          <ac:spMkLst>
            <pc:docMk/>
            <pc:sldMk cId="2119931679" sldId="261"/>
            <ac:spMk id="2" creationId="{61046DAE-68AA-4BCE-9C87-F7EBE05F7CE8}"/>
          </ac:spMkLst>
        </pc:spChg>
        <pc:spChg chg="mod ord">
          <ac:chgData name="mathilde.vinuesa@etu.u-bordeaux.fr" userId="S::urn:spo:guest#mathilde.vinuesa@etu.u-bordeaux.fr::" providerId="AD" clId="Web-{0611FD2C-FF19-A500-CB1E-167F2CFBB420}" dt="2022-02-08T12:48:29.886" v="3"/>
          <ac:spMkLst>
            <pc:docMk/>
            <pc:sldMk cId="2119931679" sldId="261"/>
            <ac:spMk id="3" creationId="{3BA93A93-D379-4FDA-B982-A54584AF8B4D}"/>
          </ac:spMkLst>
        </pc:spChg>
      </pc:sldChg>
      <pc:sldChg chg="modSp mod modClrScheme chgLayout">
        <pc:chgData name="mathilde.vinuesa@etu.u-bordeaux.fr" userId="S::urn:spo:guest#mathilde.vinuesa@etu.u-bordeaux.fr::" providerId="AD" clId="Web-{0611FD2C-FF19-A500-CB1E-167F2CFBB420}" dt="2022-02-08T12:49:53.013" v="11"/>
        <pc:sldMkLst>
          <pc:docMk/>
          <pc:sldMk cId="557551262" sldId="262"/>
        </pc:sldMkLst>
        <pc:spChg chg="mod ord">
          <ac:chgData name="mathilde.vinuesa@etu.u-bordeaux.fr" userId="S::urn:spo:guest#mathilde.vinuesa@etu.u-bordeaux.fr::" providerId="AD" clId="Web-{0611FD2C-FF19-A500-CB1E-167F2CFBB420}" dt="2022-02-08T12:48:29.886" v="3"/>
          <ac:spMkLst>
            <pc:docMk/>
            <pc:sldMk cId="557551262" sldId="262"/>
            <ac:spMk id="2" creationId="{85257410-AB15-43C2-A005-CF2B52B6D4E7}"/>
          </ac:spMkLst>
        </pc:spChg>
        <pc:spChg chg="mod ord">
          <ac:chgData name="mathilde.vinuesa@etu.u-bordeaux.fr" userId="S::urn:spo:guest#mathilde.vinuesa@etu.u-bordeaux.fr::" providerId="AD" clId="Web-{0611FD2C-FF19-A500-CB1E-167F2CFBB420}" dt="2022-02-08T12:48:29.886" v="3"/>
          <ac:spMkLst>
            <pc:docMk/>
            <pc:sldMk cId="557551262" sldId="262"/>
            <ac:spMk id="3" creationId="{241A4FF0-D62F-49E6-A556-F4A35860ABB2}"/>
          </ac:spMkLst>
        </pc:spChg>
      </pc:sldChg>
      <pc:sldChg chg="modSp mod modClrScheme chgLayout">
        <pc:chgData name="mathilde.vinuesa@etu.u-bordeaux.fr" userId="S::urn:spo:guest#mathilde.vinuesa@etu.u-bordeaux.fr::" providerId="AD" clId="Web-{0611FD2C-FF19-A500-CB1E-167F2CFBB420}" dt="2022-02-08T12:49:53.013" v="11"/>
        <pc:sldMkLst>
          <pc:docMk/>
          <pc:sldMk cId="2289320861" sldId="263"/>
        </pc:sldMkLst>
        <pc:spChg chg="mod ord">
          <ac:chgData name="mathilde.vinuesa@etu.u-bordeaux.fr" userId="S::urn:spo:guest#mathilde.vinuesa@etu.u-bordeaux.fr::" providerId="AD" clId="Web-{0611FD2C-FF19-A500-CB1E-167F2CFBB420}" dt="2022-02-08T12:48:29.886" v="3"/>
          <ac:spMkLst>
            <pc:docMk/>
            <pc:sldMk cId="2289320861" sldId="263"/>
            <ac:spMk id="2" creationId="{737B2CAF-C75D-4022-BB47-7C638D6EA7DD}"/>
          </ac:spMkLst>
        </pc:spChg>
        <pc:spChg chg="mod ord">
          <ac:chgData name="mathilde.vinuesa@etu.u-bordeaux.fr" userId="S::urn:spo:guest#mathilde.vinuesa@etu.u-bordeaux.fr::" providerId="AD" clId="Web-{0611FD2C-FF19-A500-CB1E-167F2CFBB420}" dt="2022-02-08T12:48:29.886" v="3"/>
          <ac:spMkLst>
            <pc:docMk/>
            <pc:sldMk cId="2289320861" sldId="263"/>
            <ac:spMk id="3" creationId="{4234465C-886D-426D-B5E4-C9B8E4B909A9}"/>
          </ac:spMkLst>
        </pc:spChg>
        <pc:spChg chg="mod ord">
          <ac:chgData name="mathilde.vinuesa@etu.u-bordeaux.fr" userId="S::urn:spo:guest#mathilde.vinuesa@etu.u-bordeaux.fr::" providerId="AD" clId="Web-{0611FD2C-FF19-A500-CB1E-167F2CFBB420}" dt="2022-02-08T12:48:29.886" v="3"/>
          <ac:spMkLst>
            <pc:docMk/>
            <pc:sldMk cId="2289320861" sldId="263"/>
            <ac:spMk id="4" creationId="{93CFC756-5A6C-4534-94C4-75D351E6DEEE}"/>
          </ac:spMkLst>
        </pc:spChg>
      </pc:sldChg>
      <pc:sldChg chg="modSp mod modClrScheme chgLayout">
        <pc:chgData name="mathilde.vinuesa@etu.u-bordeaux.fr" userId="S::urn:spo:guest#mathilde.vinuesa@etu.u-bordeaux.fr::" providerId="AD" clId="Web-{0611FD2C-FF19-A500-CB1E-167F2CFBB420}" dt="2022-02-08T12:49:53.013" v="11"/>
        <pc:sldMkLst>
          <pc:docMk/>
          <pc:sldMk cId="1771996262" sldId="264"/>
        </pc:sldMkLst>
        <pc:spChg chg="mod ord">
          <ac:chgData name="mathilde.vinuesa@etu.u-bordeaux.fr" userId="S::urn:spo:guest#mathilde.vinuesa@etu.u-bordeaux.fr::" providerId="AD" clId="Web-{0611FD2C-FF19-A500-CB1E-167F2CFBB420}" dt="2022-02-08T12:48:29.886" v="3"/>
          <ac:spMkLst>
            <pc:docMk/>
            <pc:sldMk cId="1771996262" sldId="264"/>
            <ac:spMk id="2" creationId="{2856CC87-9896-4EDA-B784-B3F15C6B5757}"/>
          </ac:spMkLst>
        </pc:spChg>
        <pc:spChg chg="mod ord">
          <ac:chgData name="mathilde.vinuesa@etu.u-bordeaux.fr" userId="S::urn:spo:guest#mathilde.vinuesa@etu.u-bordeaux.fr::" providerId="AD" clId="Web-{0611FD2C-FF19-A500-CB1E-167F2CFBB420}" dt="2022-02-08T12:48:29.886" v="3"/>
          <ac:spMkLst>
            <pc:docMk/>
            <pc:sldMk cId="1771996262" sldId="264"/>
            <ac:spMk id="3" creationId="{118A340E-0C9E-4D64-AB1B-A811158DDA81}"/>
          </ac:spMkLst>
        </pc:spChg>
      </pc:sldChg>
      <pc:sldChg chg="modSp mod modClrScheme chgLayout">
        <pc:chgData name="mathilde.vinuesa@etu.u-bordeaux.fr" userId="S::urn:spo:guest#mathilde.vinuesa@etu.u-bordeaux.fr::" providerId="AD" clId="Web-{0611FD2C-FF19-A500-CB1E-167F2CFBB420}" dt="2022-02-08T12:49:53.013" v="11"/>
        <pc:sldMkLst>
          <pc:docMk/>
          <pc:sldMk cId="3300415548" sldId="265"/>
        </pc:sldMkLst>
        <pc:spChg chg="mod ord">
          <ac:chgData name="mathilde.vinuesa@etu.u-bordeaux.fr" userId="S::urn:spo:guest#mathilde.vinuesa@etu.u-bordeaux.fr::" providerId="AD" clId="Web-{0611FD2C-FF19-A500-CB1E-167F2CFBB420}" dt="2022-02-08T12:48:29.886" v="3"/>
          <ac:spMkLst>
            <pc:docMk/>
            <pc:sldMk cId="3300415548" sldId="265"/>
            <ac:spMk id="2" creationId="{FC417F7C-A3A8-4C61-ADA7-AF8739C401C5}"/>
          </ac:spMkLst>
        </pc:spChg>
        <pc:spChg chg="mod ord">
          <ac:chgData name="mathilde.vinuesa@etu.u-bordeaux.fr" userId="S::urn:spo:guest#mathilde.vinuesa@etu.u-bordeaux.fr::" providerId="AD" clId="Web-{0611FD2C-FF19-A500-CB1E-167F2CFBB420}" dt="2022-02-08T12:48:29.886" v="3"/>
          <ac:spMkLst>
            <pc:docMk/>
            <pc:sldMk cId="3300415548" sldId="265"/>
            <ac:spMk id="3" creationId="{C79103A0-B871-4E1B-B559-B724FE760BF5}"/>
          </ac:spMkLst>
        </pc:spChg>
      </pc:sldChg>
      <pc:sldChg chg="modSp mod modClrScheme chgLayout">
        <pc:chgData name="mathilde.vinuesa@etu.u-bordeaux.fr" userId="S::urn:spo:guest#mathilde.vinuesa@etu.u-bordeaux.fr::" providerId="AD" clId="Web-{0611FD2C-FF19-A500-CB1E-167F2CFBB420}" dt="2022-02-08T12:49:53.013" v="11"/>
        <pc:sldMkLst>
          <pc:docMk/>
          <pc:sldMk cId="2117128483" sldId="266"/>
        </pc:sldMkLst>
        <pc:spChg chg="mod ord">
          <ac:chgData name="mathilde.vinuesa@etu.u-bordeaux.fr" userId="S::urn:spo:guest#mathilde.vinuesa@etu.u-bordeaux.fr::" providerId="AD" clId="Web-{0611FD2C-FF19-A500-CB1E-167F2CFBB420}" dt="2022-02-08T12:48:29.886" v="3"/>
          <ac:spMkLst>
            <pc:docMk/>
            <pc:sldMk cId="2117128483" sldId="266"/>
            <ac:spMk id="2" creationId="{9E82A777-2611-432B-9DD3-A2382DF26E55}"/>
          </ac:spMkLst>
        </pc:spChg>
        <pc:spChg chg="mod ord">
          <ac:chgData name="mathilde.vinuesa@etu.u-bordeaux.fr" userId="S::urn:spo:guest#mathilde.vinuesa@etu.u-bordeaux.fr::" providerId="AD" clId="Web-{0611FD2C-FF19-A500-CB1E-167F2CFBB420}" dt="2022-02-08T12:48:29.886" v="3"/>
          <ac:spMkLst>
            <pc:docMk/>
            <pc:sldMk cId="2117128483" sldId="266"/>
            <ac:spMk id="3" creationId="{BF80C7C6-8B5C-4E8B-A438-5C2898CA1B53}"/>
          </ac:spMkLst>
        </pc:spChg>
      </pc:sldChg>
      <pc:sldChg chg="modSp mod modClrScheme chgLayout">
        <pc:chgData name="mathilde.vinuesa@etu.u-bordeaux.fr" userId="S::urn:spo:guest#mathilde.vinuesa@etu.u-bordeaux.fr::" providerId="AD" clId="Web-{0611FD2C-FF19-A500-CB1E-167F2CFBB420}" dt="2022-02-08T12:49:53.013" v="11"/>
        <pc:sldMkLst>
          <pc:docMk/>
          <pc:sldMk cId="4024630784" sldId="267"/>
        </pc:sldMkLst>
        <pc:spChg chg="mod ord">
          <ac:chgData name="mathilde.vinuesa@etu.u-bordeaux.fr" userId="S::urn:spo:guest#mathilde.vinuesa@etu.u-bordeaux.fr::" providerId="AD" clId="Web-{0611FD2C-FF19-A500-CB1E-167F2CFBB420}" dt="2022-02-08T12:48:29.886" v="3"/>
          <ac:spMkLst>
            <pc:docMk/>
            <pc:sldMk cId="4024630784" sldId="267"/>
            <ac:spMk id="2" creationId="{64D30EC0-9D61-4F05-9868-74DC40338DFC}"/>
          </ac:spMkLst>
        </pc:spChg>
        <pc:spChg chg="mod ord">
          <ac:chgData name="mathilde.vinuesa@etu.u-bordeaux.fr" userId="S::urn:spo:guest#mathilde.vinuesa@etu.u-bordeaux.fr::" providerId="AD" clId="Web-{0611FD2C-FF19-A500-CB1E-167F2CFBB420}" dt="2022-02-08T12:48:29.886" v="3"/>
          <ac:spMkLst>
            <pc:docMk/>
            <pc:sldMk cId="4024630784" sldId="267"/>
            <ac:spMk id="3" creationId="{209892DC-1507-472A-9ED0-CDCEB65C2F01}"/>
          </ac:spMkLst>
        </pc:spChg>
      </pc:sldChg>
      <pc:sldChg chg="modSp mod modClrScheme chgLayout">
        <pc:chgData name="mathilde.vinuesa@etu.u-bordeaux.fr" userId="S::urn:spo:guest#mathilde.vinuesa@etu.u-bordeaux.fr::" providerId="AD" clId="Web-{0611FD2C-FF19-A500-CB1E-167F2CFBB420}" dt="2022-02-08T12:50:01.591" v="12" actId="1076"/>
        <pc:sldMkLst>
          <pc:docMk/>
          <pc:sldMk cId="3903419619" sldId="268"/>
        </pc:sldMkLst>
        <pc:spChg chg="mod ord">
          <ac:chgData name="mathilde.vinuesa@etu.u-bordeaux.fr" userId="S::urn:spo:guest#mathilde.vinuesa@etu.u-bordeaux.fr::" providerId="AD" clId="Web-{0611FD2C-FF19-A500-CB1E-167F2CFBB420}" dt="2022-02-08T12:48:29.886" v="3"/>
          <ac:spMkLst>
            <pc:docMk/>
            <pc:sldMk cId="3903419619" sldId="268"/>
            <ac:spMk id="2" creationId="{9184B09F-A88D-4F1D-AB6E-BE0BB371E120}"/>
          </ac:spMkLst>
        </pc:spChg>
        <pc:spChg chg="mod ord">
          <ac:chgData name="mathilde.vinuesa@etu.u-bordeaux.fr" userId="S::urn:spo:guest#mathilde.vinuesa@etu.u-bordeaux.fr::" providerId="AD" clId="Web-{0611FD2C-FF19-A500-CB1E-167F2CFBB420}" dt="2022-02-08T12:48:29.886" v="3"/>
          <ac:spMkLst>
            <pc:docMk/>
            <pc:sldMk cId="3903419619" sldId="268"/>
            <ac:spMk id="3" creationId="{8006F7F2-6347-4E82-9BE7-F14BAF6AC9BC}"/>
          </ac:spMkLst>
        </pc:spChg>
        <pc:picChg chg="mod">
          <ac:chgData name="mathilde.vinuesa@etu.u-bordeaux.fr" userId="S::urn:spo:guest#mathilde.vinuesa@etu.u-bordeaux.fr::" providerId="AD" clId="Web-{0611FD2C-FF19-A500-CB1E-167F2CFBB420}" dt="2022-02-08T12:50:01.591" v="12" actId="1076"/>
          <ac:picMkLst>
            <pc:docMk/>
            <pc:sldMk cId="3903419619" sldId="268"/>
            <ac:picMk id="14337" creationId="{C4DD41B9-A5DB-4936-AEC4-97B87072136A}"/>
          </ac:picMkLst>
        </pc:picChg>
      </pc:sldChg>
      <pc:sldChg chg="modSp mod modClrScheme chgLayout">
        <pc:chgData name="mathilde.vinuesa@etu.u-bordeaux.fr" userId="S::urn:spo:guest#mathilde.vinuesa@etu.u-bordeaux.fr::" providerId="AD" clId="Web-{0611FD2C-FF19-A500-CB1E-167F2CFBB420}" dt="2022-02-08T12:49:53.013" v="11"/>
        <pc:sldMkLst>
          <pc:docMk/>
          <pc:sldMk cId="1741166596" sldId="269"/>
        </pc:sldMkLst>
        <pc:spChg chg="mod ord">
          <ac:chgData name="mathilde.vinuesa@etu.u-bordeaux.fr" userId="S::urn:spo:guest#mathilde.vinuesa@etu.u-bordeaux.fr::" providerId="AD" clId="Web-{0611FD2C-FF19-A500-CB1E-167F2CFBB420}" dt="2022-02-08T12:48:29.886" v="3"/>
          <ac:spMkLst>
            <pc:docMk/>
            <pc:sldMk cId="1741166596" sldId="269"/>
            <ac:spMk id="2" creationId="{95543D16-1C84-4CEF-AA66-494D8864AB1C}"/>
          </ac:spMkLst>
        </pc:spChg>
        <pc:spChg chg="mod ord">
          <ac:chgData name="mathilde.vinuesa@etu.u-bordeaux.fr" userId="S::urn:spo:guest#mathilde.vinuesa@etu.u-bordeaux.fr::" providerId="AD" clId="Web-{0611FD2C-FF19-A500-CB1E-167F2CFBB420}" dt="2022-02-08T12:48:29.886" v="3"/>
          <ac:spMkLst>
            <pc:docMk/>
            <pc:sldMk cId="1741166596" sldId="269"/>
            <ac:spMk id="3" creationId="{DD1157CB-AF13-49D6-9682-84A0C01F11A9}"/>
          </ac:spMkLst>
        </pc:spChg>
      </pc:sldChg>
      <pc:sldChg chg="modSp mod modClrScheme chgLayout">
        <pc:chgData name="mathilde.vinuesa@etu.u-bordeaux.fr" userId="S::urn:spo:guest#mathilde.vinuesa@etu.u-bordeaux.fr::" providerId="AD" clId="Web-{0611FD2C-FF19-A500-CB1E-167F2CFBB420}" dt="2022-02-08T12:49:53.013" v="11"/>
        <pc:sldMkLst>
          <pc:docMk/>
          <pc:sldMk cId="849852518" sldId="270"/>
        </pc:sldMkLst>
        <pc:spChg chg="mod ord">
          <ac:chgData name="mathilde.vinuesa@etu.u-bordeaux.fr" userId="S::urn:spo:guest#mathilde.vinuesa@etu.u-bordeaux.fr::" providerId="AD" clId="Web-{0611FD2C-FF19-A500-CB1E-167F2CFBB420}" dt="2022-02-08T12:48:29.886" v="3"/>
          <ac:spMkLst>
            <pc:docMk/>
            <pc:sldMk cId="849852518" sldId="270"/>
            <ac:spMk id="2" creationId="{44555A3F-C495-4FBD-B1FB-7FE6009BFDB0}"/>
          </ac:spMkLst>
        </pc:spChg>
        <pc:spChg chg="mod ord">
          <ac:chgData name="mathilde.vinuesa@etu.u-bordeaux.fr" userId="S::urn:spo:guest#mathilde.vinuesa@etu.u-bordeaux.fr::" providerId="AD" clId="Web-{0611FD2C-FF19-A500-CB1E-167F2CFBB420}" dt="2022-02-08T12:48:29.886" v="3"/>
          <ac:spMkLst>
            <pc:docMk/>
            <pc:sldMk cId="849852518" sldId="270"/>
            <ac:spMk id="3" creationId="{2DB3AB7B-D442-4A77-93B4-BAE6C0A05227}"/>
          </ac:spMkLst>
        </pc:spChg>
      </pc:sldChg>
      <pc:sldChg chg="mod modClrScheme chgLayout">
        <pc:chgData name="mathilde.vinuesa@etu.u-bordeaux.fr" userId="S::urn:spo:guest#mathilde.vinuesa@etu.u-bordeaux.fr::" providerId="AD" clId="Web-{0611FD2C-FF19-A500-CB1E-167F2CFBB420}" dt="2022-02-08T12:49:53.013" v="11"/>
        <pc:sldMkLst>
          <pc:docMk/>
          <pc:sldMk cId="773104180" sldId="271"/>
        </pc:sldMkLst>
      </pc:sldChg>
      <pc:sldMasterChg chg="del delSldLayout">
        <pc:chgData name="mathilde.vinuesa@etu.u-bordeaux.fr" userId="S::urn:spo:guest#mathilde.vinuesa@etu.u-bordeaux.fr::" providerId="AD" clId="Web-{0611FD2C-FF19-A500-CB1E-167F2CFBB420}" dt="2022-02-08T12:47:55.760" v="0"/>
        <pc:sldMasterMkLst>
          <pc:docMk/>
          <pc:sldMasterMk cId="460613503" sldId="2147483678"/>
        </pc:sldMasterMkLst>
        <pc:sldLayoutChg chg="del">
          <pc:chgData name="mathilde.vinuesa@etu.u-bordeaux.fr" userId="S::urn:spo:guest#mathilde.vinuesa@etu.u-bordeaux.fr::" providerId="AD" clId="Web-{0611FD2C-FF19-A500-CB1E-167F2CFBB420}" dt="2022-02-08T12:47:55.760" v="0"/>
          <pc:sldLayoutMkLst>
            <pc:docMk/>
            <pc:sldMasterMk cId="460613503" sldId="2147483678"/>
            <pc:sldLayoutMk cId="2260254488" sldId="2147483679"/>
          </pc:sldLayoutMkLst>
        </pc:sldLayoutChg>
        <pc:sldLayoutChg chg="del">
          <pc:chgData name="mathilde.vinuesa@etu.u-bordeaux.fr" userId="S::urn:spo:guest#mathilde.vinuesa@etu.u-bordeaux.fr::" providerId="AD" clId="Web-{0611FD2C-FF19-A500-CB1E-167F2CFBB420}" dt="2022-02-08T12:47:55.760" v="0"/>
          <pc:sldLayoutMkLst>
            <pc:docMk/>
            <pc:sldMasterMk cId="460613503" sldId="2147483678"/>
            <pc:sldLayoutMk cId="3146390587" sldId="2147483680"/>
          </pc:sldLayoutMkLst>
        </pc:sldLayoutChg>
        <pc:sldLayoutChg chg="del">
          <pc:chgData name="mathilde.vinuesa@etu.u-bordeaux.fr" userId="S::urn:spo:guest#mathilde.vinuesa@etu.u-bordeaux.fr::" providerId="AD" clId="Web-{0611FD2C-FF19-A500-CB1E-167F2CFBB420}" dt="2022-02-08T12:47:55.760" v="0"/>
          <pc:sldLayoutMkLst>
            <pc:docMk/>
            <pc:sldMasterMk cId="460613503" sldId="2147483678"/>
            <pc:sldLayoutMk cId="3295394579" sldId="2147483681"/>
          </pc:sldLayoutMkLst>
        </pc:sldLayoutChg>
        <pc:sldLayoutChg chg="del">
          <pc:chgData name="mathilde.vinuesa@etu.u-bordeaux.fr" userId="S::urn:spo:guest#mathilde.vinuesa@etu.u-bordeaux.fr::" providerId="AD" clId="Web-{0611FD2C-FF19-A500-CB1E-167F2CFBB420}" dt="2022-02-08T12:47:55.760" v="0"/>
          <pc:sldLayoutMkLst>
            <pc:docMk/>
            <pc:sldMasterMk cId="460613503" sldId="2147483678"/>
            <pc:sldLayoutMk cId="4237594422" sldId="2147483682"/>
          </pc:sldLayoutMkLst>
        </pc:sldLayoutChg>
        <pc:sldLayoutChg chg="del">
          <pc:chgData name="mathilde.vinuesa@etu.u-bordeaux.fr" userId="S::urn:spo:guest#mathilde.vinuesa@etu.u-bordeaux.fr::" providerId="AD" clId="Web-{0611FD2C-FF19-A500-CB1E-167F2CFBB420}" dt="2022-02-08T12:47:55.760" v="0"/>
          <pc:sldLayoutMkLst>
            <pc:docMk/>
            <pc:sldMasterMk cId="460613503" sldId="2147483678"/>
            <pc:sldLayoutMk cId="4017153818" sldId="2147483683"/>
          </pc:sldLayoutMkLst>
        </pc:sldLayoutChg>
        <pc:sldLayoutChg chg="del">
          <pc:chgData name="mathilde.vinuesa@etu.u-bordeaux.fr" userId="S::urn:spo:guest#mathilde.vinuesa@etu.u-bordeaux.fr::" providerId="AD" clId="Web-{0611FD2C-FF19-A500-CB1E-167F2CFBB420}" dt="2022-02-08T12:47:55.760" v="0"/>
          <pc:sldLayoutMkLst>
            <pc:docMk/>
            <pc:sldMasterMk cId="460613503" sldId="2147483678"/>
            <pc:sldLayoutMk cId="478928743" sldId="2147483684"/>
          </pc:sldLayoutMkLst>
        </pc:sldLayoutChg>
        <pc:sldLayoutChg chg="del">
          <pc:chgData name="mathilde.vinuesa@etu.u-bordeaux.fr" userId="S::urn:spo:guest#mathilde.vinuesa@etu.u-bordeaux.fr::" providerId="AD" clId="Web-{0611FD2C-FF19-A500-CB1E-167F2CFBB420}" dt="2022-02-08T12:47:55.760" v="0"/>
          <pc:sldLayoutMkLst>
            <pc:docMk/>
            <pc:sldMasterMk cId="460613503" sldId="2147483678"/>
            <pc:sldLayoutMk cId="3377066902" sldId="2147483685"/>
          </pc:sldLayoutMkLst>
        </pc:sldLayoutChg>
        <pc:sldLayoutChg chg="del">
          <pc:chgData name="mathilde.vinuesa@etu.u-bordeaux.fr" userId="S::urn:spo:guest#mathilde.vinuesa@etu.u-bordeaux.fr::" providerId="AD" clId="Web-{0611FD2C-FF19-A500-CB1E-167F2CFBB420}" dt="2022-02-08T12:47:55.760" v="0"/>
          <pc:sldLayoutMkLst>
            <pc:docMk/>
            <pc:sldMasterMk cId="460613503" sldId="2147483678"/>
            <pc:sldLayoutMk cId="3938330816" sldId="2147483686"/>
          </pc:sldLayoutMkLst>
        </pc:sldLayoutChg>
        <pc:sldLayoutChg chg="del">
          <pc:chgData name="mathilde.vinuesa@etu.u-bordeaux.fr" userId="S::urn:spo:guest#mathilde.vinuesa@etu.u-bordeaux.fr::" providerId="AD" clId="Web-{0611FD2C-FF19-A500-CB1E-167F2CFBB420}" dt="2022-02-08T12:47:55.760" v="0"/>
          <pc:sldLayoutMkLst>
            <pc:docMk/>
            <pc:sldMasterMk cId="460613503" sldId="2147483678"/>
            <pc:sldLayoutMk cId="653530259" sldId="2147483687"/>
          </pc:sldLayoutMkLst>
        </pc:sldLayoutChg>
        <pc:sldLayoutChg chg="del">
          <pc:chgData name="mathilde.vinuesa@etu.u-bordeaux.fr" userId="S::urn:spo:guest#mathilde.vinuesa@etu.u-bordeaux.fr::" providerId="AD" clId="Web-{0611FD2C-FF19-A500-CB1E-167F2CFBB420}" dt="2022-02-08T12:47:55.760" v="0"/>
          <pc:sldLayoutMkLst>
            <pc:docMk/>
            <pc:sldMasterMk cId="460613503" sldId="2147483678"/>
            <pc:sldLayoutMk cId="2006355734" sldId="2147483688"/>
          </pc:sldLayoutMkLst>
        </pc:sldLayoutChg>
        <pc:sldLayoutChg chg="del">
          <pc:chgData name="mathilde.vinuesa@etu.u-bordeaux.fr" userId="S::urn:spo:guest#mathilde.vinuesa@etu.u-bordeaux.fr::" providerId="AD" clId="Web-{0611FD2C-FF19-A500-CB1E-167F2CFBB420}" dt="2022-02-08T12:47:55.760" v="0"/>
          <pc:sldLayoutMkLst>
            <pc:docMk/>
            <pc:sldMasterMk cId="460613503" sldId="2147483678"/>
            <pc:sldLayoutMk cId="4224650374" sldId="2147483689"/>
          </pc:sldLayoutMkLst>
        </pc:sldLayoutChg>
      </pc:sldMasterChg>
      <pc:sldMasterChg chg="add del addSldLayout delSldLayout modSldLayout">
        <pc:chgData name="mathilde.vinuesa@etu.u-bordeaux.fr" userId="S::urn:spo:guest#mathilde.vinuesa@etu.u-bordeaux.fr::" providerId="AD" clId="Web-{0611FD2C-FF19-A500-CB1E-167F2CFBB420}" dt="2022-02-08T12:48:22.198" v="2"/>
        <pc:sldMasterMkLst>
          <pc:docMk/>
          <pc:sldMasterMk cId="3047916615" sldId="2147483690"/>
        </pc:sldMasterMkLst>
        <pc:sldLayoutChg chg="add del mod replId">
          <pc:chgData name="mathilde.vinuesa@etu.u-bordeaux.fr" userId="S::urn:spo:guest#mathilde.vinuesa@etu.u-bordeaux.fr::" providerId="AD" clId="Web-{0611FD2C-FF19-A500-CB1E-167F2CFBB420}" dt="2022-02-08T12:48:22.198" v="2"/>
          <pc:sldLayoutMkLst>
            <pc:docMk/>
            <pc:sldMasterMk cId="3047916615" sldId="2147483690"/>
            <pc:sldLayoutMk cId="3572301155" sldId="2147483691"/>
          </pc:sldLayoutMkLst>
        </pc:sldLayoutChg>
        <pc:sldLayoutChg chg="add del mod replId">
          <pc:chgData name="mathilde.vinuesa@etu.u-bordeaux.fr" userId="S::urn:spo:guest#mathilde.vinuesa@etu.u-bordeaux.fr::" providerId="AD" clId="Web-{0611FD2C-FF19-A500-CB1E-167F2CFBB420}" dt="2022-02-08T12:48:22.198" v="2"/>
          <pc:sldLayoutMkLst>
            <pc:docMk/>
            <pc:sldMasterMk cId="3047916615" sldId="2147483690"/>
            <pc:sldLayoutMk cId="2335039649" sldId="2147483692"/>
          </pc:sldLayoutMkLst>
        </pc:sldLayoutChg>
        <pc:sldLayoutChg chg="add del mod replId">
          <pc:chgData name="mathilde.vinuesa@etu.u-bordeaux.fr" userId="S::urn:spo:guest#mathilde.vinuesa@etu.u-bordeaux.fr::" providerId="AD" clId="Web-{0611FD2C-FF19-A500-CB1E-167F2CFBB420}" dt="2022-02-08T12:48:22.198" v="2"/>
          <pc:sldLayoutMkLst>
            <pc:docMk/>
            <pc:sldMasterMk cId="3047916615" sldId="2147483690"/>
            <pc:sldLayoutMk cId="2856763342" sldId="2147483693"/>
          </pc:sldLayoutMkLst>
        </pc:sldLayoutChg>
        <pc:sldLayoutChg chg="add del mod replId">
          <pc:chgData name="mathilde.vinuesa@etu.u-bordeaux.fr" userId="S::urn:spo:guest#mathilde.vinuesa@etu.u-bordeaux.fr::" providerId="AD" clId="Web-{0611FD2C-FF19-A500-CB1E-167F2CFBB420}" dt="2022-02-08T12:48:22.198" v="2"/>
          <pc:sldLayoutMkLst>
            <pc:docMk/>
            <pc:sldMasterMk cId="3047916615" sldId="2147483690"/>
            <pc:sldLayoutMk cId="3368849118" sldId="2147483694"/>
          </pc:sldLayoutMkLst>
        </pc:sldLayoutChg>
        <pc:sldLayoutChg chg="add del mod replId">
          <pc:chgData name="mathilde.vinuesa@etu.u-bordeaux.fr" userId="S::urn:spo:guest#mathilde.vinuesa@etu.u-bordeaux.fr::" providerId="AD" clId="Web-{0611FD2C-FF19-A500-CB1E-167F2CFBB420}" dt="2022-02-08T12:48:22.198" v="2"/>
          <pc:sldLayoutMkLst>
            <pc:docMk/>
            <pc:sldMasterMk cId="3047916615" sldId="2147483690"/>
            <pc:sldLayoutMk cId="2341245049" sldId="2147483695"/>
          </pc:sldLayoutMkLst>
        </pc:sldLayoutChg>
        <pc:sldLayoutChg chg="add del mod replId">
          <pc:chgData name="mathilde.vinuesa@etu.u-bordeaux.fr" userId="S::urn:spo:guest#mathilde.vinuesa@etu.u-bordeaux.fr::" providerId="AD" clId="Web-{0611FD2C-FF19-A500-CB1E-167F2CFBB420}" dt="2022-02-08T12:48:22.198" v="2"/>
          <pc:sldLayoutMkLst>
            <pc:docMk/>
            <pc:sldMasterMk cId="3047916615" sldId="2147483690"/>
            <pc:sldLayoutMk cId="3567003920" sldId="2147483696"/>
          </pc:sldLayoutMkLst>
        </pc:sldLayoutChg>
        <pc:sldLayoutChg chg="add del mod replId">
          <pc:chgData name="mathilde.vinuesa@etu.u-bordeaux.fr" userId="S::urn:spo:guest#mathilde.vinuesa@etu.u-bordeaux.fr::" providerId="AD" clId="Web-{0611FD2C-FF19-A500-CB1E-167F2CFBB420}" dt="2022-02-08T12:48:22.198" v="2"/>
          <pc:sldLayoutMkLst>
            <pc:docMk/>
            <pc:sldMasterMk cId="3047916615" sldId="2147483690"/>
            <pc:sldLayoutMk cId="3204577019" sldId="2147483697"/>
          </pc:sldLayoutMkLst>
        </pc:sldLayoutChg>
        <pc:sldLayoutChg chg="add del mod replId">
          <pc:chgData name="mathilde.vinuesa@etu.u-bordeaux.fr" userId="S::urn:spo:guest#mathilde.vinuesa@etu.u-bordeaux.fr::" providerId="AD" clId="Web-{0611FD2C-FF19-A500-CB1E-167F2CFBB420}" dt="2022-02-08T12:48:22.198" v="2"/>
          <pc:sldLayoutMkLst>
            <pc:docMk/>
            <pc:sldMasterMk cId="3047916615" sldId="2147483690"/>
            <pc:sldLayoutMk cId="1159318058" sldId="2147483698"/>
          </pc:sldLayoutMkLst>
        </pc:sldLayoutChg>
        <pc:sldLayoutChg chg="add del mod replId">
          <pc:chgData name="mathilde.vinuesa@etu.u-bordeaux.fr" userId="S::urn:spo:guest#mathilde.vinuesa@etu.u-bordeaux.fr::" providerId="AD" clId="Web-{0611FD2C-FF19-A500-CB1E-167F2CFBB420}" dt="2022-02-08T12:48:22.198" v="2"/>
          <pc:sldLayoutMkLst>
            <pc:docMk/>
            <pc:sldMasterMk cId="3047916615" sldId="2147483690"/>
            <pc:sldLayoutMk cId="958136396" sldId="2147483699"/>
          </pc:sldLayoutMkLst>
        </pc:sldLayoutChg>
        <pc:sldLayoutChg chg="add del mod replId">
          <pc:chgData name="mathilde.vinuesa@etu.u-bordeaux.fr" userId="S::urn:spo:guest#mathilde.vinuesa@etu.u-bordeaux.fr::" providerId="AD" clId="Web-{0611FD2C-FF19-A500-CB1E-167F2CFBB420}" dt="2022-02-08T12:48:22.198" v="2"/>
          <pc:sldLayoutMkLst>
            <pc:docMk/>
            <pc:sldMasterMk cId="3047916615" sldId="2147483690"/>
            <pc:sldLayoutMk cId="3611170849" sldId="2147483700"/>
          </pc:sldLayoutMkLst>
        </pc:sldLayoutChg>
        <pc:sldLayoutChg chg="add del mod replId">
          <pc:chgData name="mathilde.vinuesa@etu.u-bordeaux.fr" userId="S::urn:spo:guest#mathilde.vinuesa@etu.u-bordeaux.fr::" providerId="AD" clId="Web-{0611FD2C-FF19-A500-CB1E-167F2CFBB420}" dt="2022-02-08T12:48:22.198" v="2"/>
          <pc:sldLayoutMkLst>
            <pc:docMk/>
            <pc:sldMasterMk cId="3047916615" sldId="2147483690"/>
            <pc:sldLayoutMk cId="2374595987" sldId="2147483701"/>
          </pc:sldLayoutMkLst>
        </pc:sldLayoutChg>
        <pc:sldLayoutChg chg="add del mod replId">
          <pc:chgData name="mathilde.vinuesa@etu.u-bordeaux.fr" userId="S::urn:spo:guest#mathilde.vinuesa@etu.u-bordeaux.fr::" providerId="AD" clId="Web-{0611FD2C-FF19-A500-CB1E-167F2CFBB420}" dt="2022-02-08T12:48:22.198" v="2"/>
          <pc:sldLayoutMkLst>
            <pc:docMk/>
            <pc:sldMasterMk cId="3047916615" sldId="2147483690"/>
            <pc:sldLayoutMk cId="441184541" sldId="2147483702"/>
          </pc:sldLayoutMkLst>
        </pc:sldLayoutChg>
        <pc:sldLayoutChg chg="add del mod replId">
          <pc:chgData name="mathilde.vinuesa@etu.u-bordeaux.fr" userId="S::urn:spo:guest#mathilde.vinuesa@etu.u-bordeaux.fr::" providerId="AD" clId="Web-{0611FD2C-FF19-A500-CB1E-167F2CFBB420}" dt="2022-02-08T12:48:22.198" v="2"/>
          <pc:sldLayoutMkLst>
            <pc:docMk/>
            <pc:sldMasterMk cId="3047916615" sldId="2147483690"/>
            <pc:sldLayoutMk cId="3434693624" sldId="2147483703"/>
          </pc:sldLayoutMkLst>
        </pc:sldLayoutChg>
        <pc:sldLayoutChg chg="add del mod replId">
          <pc:chgData name="mathilde.vinuesa@etu.u-bordeaux.fr" userId="S::urn:spo:guest#mathilde.vinuesa@etu.u-bordeaux.fr::" providerId="AD" clId="Web-{0611FD2C-FF19-A500-CB1E-167F2CFBB420}" dt="2022-02-08T12:48:22.198" v="2"/>
          <pc:sldLayoutMkLst>
            <pc:docMk/>
            <pc:sldMasterMk cId="3047916615" sldId="2147483690"/>
            <pc:sldLayoutMk cId="1599181078" sldId="2147483704"/>
          </pc:sldLayoutMkLst>
        </pc:sldLayoutChg>
        <pc:sldLayoutChg chg="add del mod replId">
          <pc:chgData name="mathilde.vinuesa@etu.u-bordeaux.fr" userId="S::urn:spo:guest#mathilde.vinuesa@etu.u-bordeaux.fr::" providerId="AD" clId="Web-{0611FD2C-FF19-A500-CB1E-167F2CFBB420}" dt="2022-02-08T12:48:22.198" v="2"/>
          <pc:sldLayoutMkLst>
            <pc:docMk/>
            <pc:sldMasterMk cId="3047916615" sldId="2147483690"/>
            <pc:sldLayoutMk cId="1992136232" sldId="2147483705"/>
          </pc:sldLayoutMkLst>
        </pc:sldLayoutChg>
        <pc:sldLayoutChg chg="add del mod replId">
          <pc:chgData name="mathilde.vinuesa@etu.u-bordeaux.fr" userId="S::urn:spo:guest#mathilde.vinuesa@etu.u-bordeaux.fr::" providerId="AD" clId="Web-{0611FD2C-FF19-A500-CB1E-167F2CFBB420}" dt="2022-02-08T12:48:22.198" v="2"/>
          <pc:sldLayoutMkLst>
            <pc:docMk/>
            <pc:sldMasterMk cId="3047916615" sldId="2147483690"/>
            <pc:sldLayoutMk cId="1545259747" sldId="2147483706"/>
          </pc:sldLayoutMkLst>
        </pc:sldLayoutChg>
      </pc:sldMasterChg>
      <pc:sldMasterChg chg="add del addSldLayout delSldLayout modSldLayout">
        <pc:chgData name="mathilde.vinuesa@etu.u-bordeaux.fr" userId="S::urn:spo:guest#mathilde.vinuesa@etu.u-bordeaux.fr::" providerId="AD" clId="Web-{0611FD2C-FF19-A500-CB1E-167F2CFBB420}" dt="2022-02-08T12:48:29.886" v="3"/>
        <pc:sldMasterMkLst>
          <pc:docMk/>
          <pc:sldMasterMk cId="645382563" sldId="2147483707"/>
        </pc:sldMasterMkLst>
        <pc:sldLayoutChg chg="add del mod replId">
          <pc:chgData name="mathilde.vinuesa@etu.u-bordeaux.fr" userId="S::urn:spo:guest#mathilde.vinuesa@etu.u-bordeaux.fr::" providerId="AD" clId="Web-{0611FD2C-FF19-A500-CB1E-167F2CFBB420}" dt="2022-02-08T12:48:29.886" v="3"/>
          <pc:sldLayoutMkLst>
            <pc:docMk/>
            <pc:sldMasterMk cId="645382563" sldId="2147483707"/>
            <pc:sldLayoutMk cId="344474963" sldId="2147483708"/>
          </pc:sldLayoutMkLst>
        </pc:sldLayoutChg>
        <pc:sldLayoutChg chg="add del mod replId">
          <pc:chgData name="mathilde.vinuesa@etu.u-bordeaux.fr" userId="S::urn:spo:guest#mathilde.vinuesa@etu.u-bordeaux.fr::" providerId="AD" clId="Web-{0611FD2C-FF19-A500-CB1E-167F2CFBB420}" dt="2022-02-08T12:48:29.886" v="3"/>
          <pc:sldLayoutMkLst>
            <pc:docMk/>
            <pc:sldMasterMk cId="645382563" sldId="2147483707"/>
            <pc:sldLayoutMk cId="4062199841" sldId="2147483709"/>
          </pc:sldLayoutMkLst>
        </pc:sldLayoutChg>
        <pc:sldLayoutChg chg="add del mod replId">
          <pc:chgData name="mathilde.vinuesa@etu.u-bordeaux.fr" userId="S::urn:spo:guest#mathilde.vinuesa@etu.u-bordeaux.fr::" providerId="AD" clId="Web-{0611FD2C-FF19-A500-CB1E-167F2CFBB420}" dt="2022-02-08T12:48:29.886" v="3"/>
          <pc:sldLayoutMkLst>
            <pc:docMk/>
            <pc:sldMasterMk cId="645382563" sldId="2147483707"/>
            <pc:sldLayoutMk cId="4224947972" sldId="2147483710"/>
          </pc:sldLayoutMkLst>
        </pc:sldLayoutChg>
        <pc:sldLayoutChg chg="add del mod replId">
          <pc:chgData name="mathilde.vinuesa@etu.u-bordeaux.fr" userId="S::urn:spo:guest#mathilde.vinuesa@etu.u-bordeaux.fr::" providerId="AD" clId="Web-{0611FD2C-FF19-A500-CB1E-167F2CFBB420}" dt="2022-02-08T12:48:29.886" v="3"/>
          <pc:sldLayoutMkLst>
            <pc:docMk/>
            <pc:sldMasterMk cId="645382563" sldId="2147483707"/>
            <pc:sldLayoutMk cId="3311759154" sldId="2147483711"/>
          </pc:sldLayoutMkLst>
        </pc:sldLayoutChg>
        <pc:sldLayoutChg chg="add del mod replId">
          <pc:chgData name="mathilde.vinuesa@etu.u-bordeaux.fr" userId="S::urn:spo:guest#mathilde.vinuesa@etu.u-bordeaux.fr::" providerId="AD" clId="Web-{0611FD2C-FF19-A500-CB1E-167F2CFBB420}" dt="2022-02-08T12:48:29.886" v="3"/>
          <pc:sldLayoutMkLst>
            <pc:docMk/>
            <pc:sldMasterMk cId="645382563" sldId="2147483707"/>
            <pc:sldLayoutMk cId="1923626360" sldId="2147483712"/>
          </pc:sldLayoutMkLst>
        </pc:sldLayoutChg>
        <pc:sldLayoutChg chg="add del mod replId">
          <pc:chgData name="mathilde.vinuesa@etu.u-bordeaux.fr" userId="S::urn:spo:guest#mathilde.vinuesa@etu.u-bordeaux.fr::" providerId="AD" clId="Web-{0611FD2C-FF19-A500-CB1E-167F2CFBB420}" dt="2022-02-08T12:48:29.886" v="3"/>
          <pc:sldLayoutMkLst>
            <pc:docMk/>
            <pc:sldMasterMk cId="645382563" sldId="2147483707"/>
            <pc:sldLayoutMk cId="206672125" sldId="2147483713"/>
          </pc:sldLayoutMkLst>
        </pc:sldLayoutChg>
        <pc:sldLayoutChg chg="add del mod replId">
          <pc:chgData name="mathilde.vinuesa@etu.u-bordeaux.fr" userId="S::urn:spo:guest#mathilde.vinuesa@etu.u-bordeaux.fr::" providerId="AD" clId="Web-{0611FD2C-FF19-A500-CB1E-167F2CFBB420}" dt="2022-02-08T12:48:29.886" v="3"/>
          <pc:sldLayoutMkLst>
            <pc:docMk/>
            <pc:sldMasterMk cId="645382563" sldId="2147483707"/>
            <pc:sldLayoutMk cId="69354268" sldId="2147483714"/>
          </pc:sldLayoutMkLst>
        </pc:sldLayoutChg>
        <pc:sldLayoutChg chg="add del mod replId">
          <pc:chgData name="mathilde.vinuesa@etu.u-bordeaux.fr" userId="S::urn:spo:guest#mathilde.vinuesa@etu.u-bordeaux.fr::" providerId="AD" clId="Web-{0611FD2C-FF19-A500-CB1E-167F2CFBB420}" dt="2022-02-08T12:48:29.886" v="3"/>
          <pc:sldLayoutMkLst>
            <pc:docMk/>
            <pc:sldMasterMk cId="645382563" sldId="2147483707"/>
            <pc:sldLayoutMk cId="1738898999" sldId="2147483715"/>
          </pc:sldLayoutMkLst>
        </pc:sldLayoutChg>
        <pc:sldLayoutChg chg="add del mod replId">
          <pc:chgData name="mathilde.vinuesa@etu.u-bordeaux.fr" userId="S::urn:spo:guest#mathilde.vinuesa@etu.u-bordeaux.fr::" providerId="AD" clId="Web-{0611FD2C-FF19-A500-CB1E-167F2CFBB420}" dt="2022-02-08T12:48:29.886" v="3"/>
          <pc:sldLayoutMkLst>
            <pc:docMk/>
            <pc:sldMasterMk cId="645382563" sldId="2147483707"/>
            <pc:sldLayoutMk cId="538493247" sldId="2147483716"/>
          </pc:sldLayoutMkLst>
        </pc:sldLayoutChg>
        <pc:sldLayoutChg chg="add del mod replId">
          <pc:chgData name="mathilde.vinuesa@etu.u-bordeaux.fr" userId="S::urn:spo:guest#mathilde.vinuesa@etu.u-bordeaux.fr::" providerId="AD" clId="Web-{0611FD2C-FF19-A500-CB1E-167F2CFBB420}" dt="2022-02-08T12:48:29.886" v="3"/>
          <pc:sldLayoutMkLst>
            <pc:docMk/>
            <pc:sldMasterMk cId="645382563" sldId="2147483707"/>
            <pc:sldLayoutMk cId="3448214700" sldId="2147483717"/>
          </pc:sldLayoutMkLst>
        </pc:sldLayoutChg>
        <pc:sldLayoutChg chg="add del mod replId">
          <pc:chgData name="mathilde.vinuesa@etu.u-bordeaux.fr" userId="S::urn:spo:guest#mathilde.vinuesa@etu.u-bordeaux.fr::" providerId="AD" clId="Web-{0611FD2C-FF19-A500-CB1E-167F2CFBB420}" dt="2022-02-08T12:48:29.886" v="3"/>
          <pc:sldLayoutMkLst>
            <pc:docMk/>
            <pc:sldMasterMk cId="645382563" sldId="2147483707"/>
            <pc:sldLayoutMk cId="3994098959" sldId="2147483718"/>
          </pc:sldLayoutMkLst>
        </pc:sldLayoutChg>
        <pc:sldLayoutChg chg="add del mod replId">
          <pc:chgData name="mathilde.vinuesa@etu.u-bordeaux.fr" userId="S::urn:spo:guest#mathilde.vinuesa@etu.u-bordeaux.fr::" providerId="AD" clId="Web-{0611FD2C-FF19-A500-CB1E-167F2CFBB420}" dt="2022-02-08T12:48:29.886" v="3"/>
          <pc:sldLayoutMkLst>
            <pc:docMk/>
            <pc:sldMasterMk cId="645382563" sldId="2147483707"/>
            <pc:sldLayoutMk cId="3910042803" sldId="2147483719"/>
          </pc:sldLayoutMkLst>
        </pc:sldLayoutChg>
        <pc:sldLayoutChg chg="add del mod replId">
          <pc:chgData name="mathilde.vinuesa@etu.u-bordeaux.fr" userId="S::urn:spo:guest#mathilde.vinuesa@etu.u-bordeaux.fr::" providerId="AD" clId="Web-{0611FD2C-FF19-A500-CB1E-167F2CFBB420}" dt="2022-02-08T12:48:29.886" v="3"/>
          <pc:sldLayoutMkLst>
            <pc:docMk/>
            <pc:sldMasterMk cId="645382563" sldId="2147483707"/>
            <pc:sldLayoutMk cId="3203221919" sldId="2147483720"/>
          </pc:sldLayoutMkLst>
        </pc:sldLayoutChg>
        <pc:sldLayoutChg chg="add del mod replId">
          <pc:chgData name="mathilde.vinuesa@etu.u-bordeaux.fr" userId="S::urn:spo:guest#mathilde.vinuesa@etu.u-bordeaux.fr::" providerId="AD" clId="Web-{0611FD2C-FF19-A500-CB1E-167F2CFBB420}" dt="2022-02-08T12:48:29.886" v="3"/>
          <pc:sldLayoutMkLst>
            <pc:docMk/>
            <pc:sldMasterMk cId="645382563" sldId="2147483707"/>
            <pc:sldLayoutMk cId="2011036303" sldId="2147483721"/>
          </pc:sldLayoutMkLst>
        </pc:sldLayoutChg>
        <pc:sldLayoutChg chg="add del mod replId">
          <pc:chgData name="mathilde.vinuesa@etu.u-bordeaux.fr" userId="S::urn:spo:guest#mathilde.vinuesa@etu.u-bordeaux.fr::" providerId="AD" clId="Web-{0611FD2C-FF19-A500-CB1E-167F2CFBB420}" dt="2022-02-08T12:48:29.886" v="3"/>
          <pc:sldLayoutMkLst>
            <pc:docMk/>
            <pc:sldMasterMk cId="645382563" sldId="2147483707"/>
            <pc:sldLayoutMk cId="2107277057" sldId="2147483722"/>
          </pc:sldLayoutMkLst>
        </pc:sldLayoutChg>
        <pc:sldLayoutChg chg="add del mod replId">
          <pc:chgData name="mathilde.vinuesa@etu.u-bordeaux.fr" userId="S::urn:spo:guest#mathilde.vinuesa@etu.u-bordeaux.fr::" providerId="AD" clId="Web-{0611FD2C-FF19-A500-CB1E-167F2CFBB420}" dt="2022-02-08T12:48:29.886" v="3"/>
          <pc:sldLayoutMkLst>
            <pc:docMk/>
            <pc:sldMasterMk cId="645382563" sldId="2147483707"/>
            <pc:sldLayoutMk cId="1280772246" sldId="2147483723"/>
          </pc:sldLayoutMkLst>
        </pc:sldLayoutChg>
      </pc:sldMasterChg>
      <pc:sldMasterChg chg="add mod setBg addSldLayout modSldLayout">
        <pc:chgData name="mathilde.vinuesa@etu.u-bordeaux.fr" userId="S::urn:spo:guest#mathilde.vinuesa@etu.u-bordeaux.fr::" providerId="AD" clId="Web-{0611FD2C-FF19-A500-CB1E-167F2CFBB420}" dt="2022-02-08T12:49:53.013" v="11"/>
        <pc:sldMasterMkLst>
          <pc:docMk/>
          <pc:sldMasterMk cId="3169356909" sldId="2147483724"/>
        </pc:sldMasterMkLst>
        <pc:sldLayoutChg chg="add mod replId setFolMasterObjs">
          <pc:chgData name="mathilde.vinuesa@etu.u-bordeaux.fr" userId="S::urn:spo:guest#mathilde.vinuesa@etu.u-bordeaux.fr::" providerId="AD" clId="Web-{0611FD2C-FF19-A500-CB1E-167F2CFBB420}" dt="2022-02-08T12:49:53.013" v="11"/>
          <pc:sldLayoutMkLst>
            <pc:docMk/>
            <pc:sldMasterMk cId="3169356909" sldId="2147483724"/>
            <pc:sldLayoutMk cId="184926495" sldId="2147483725"/>
          </pc:sldLayoutMkLst>
        </pc:sldLayoutChg>
        <pc:sldLayoutChg chg="add mod replId">
          <pc:chgData name="mathilde.vinuesa@etu.u-bordeaux.fr" userId="S::urn:spo:guest#mathilde.vinuesa@etu.u-bordeaux.fr::" providerId="AD" clId="Web-{0611FD2C-FF19-A500-CB1E-167F2CFBB420}" dt="2022-02-08T12:49:53.013" v="11"/>
          <pc:sldLayoutMkLst>
            <pc:docMk/>
            <pc:sldMasterMk cId="3169356909" sldId="2147483724"/>
            <pc:sldLayoutMk cId="1830652604" sldId="2147483726"/>
          </pc:sldLayoutMkLst>
        </pc:sldLayoutChg>
        <pc:sldLayoutChg chg="add mod replId">
          <pc:chgData name="mathilde.vinuesa@etu.u-bordeaux.fr" userId="S::urn:spo:guest#mathilde.vinuesa@etu.u-bordeaux.fr::" providerId="AD" clId="Web-{0611FD2C-FF19-A500-CB1E-167F2CFBB420}" dt="2022-02-08T12:49:53.013" v="11"/>
          <pc:sldLayoutMkLst>
            <pc:docMk/>
            <pc:sldMasterMk cId="3169356909" sldId="2147483724"/>
            <pc:sldLayoutMk cId="3402631544" sldId="2147483727"/>
          </pc:sldLayoutMkLst>
        </pc:sldLayoutChg>
        <pc:sldLayoutChg chg="add mod replId">
          <pc:chgData name="mathilde.vinuesa@etu.u-bordeaux.fr" userId="S::urn:spo:guest#mathilde.vinuesa@etu.u-bordeaux.fr::" providerId="AD" clId="Web-{0611FD2C-FF19-A500-CB1E-167F2CFBB420}" dt="2022-02-08T12:49:53.013" v="11"/>
          <pc:sldLayoutMkLst>
            <pc:docMk/>
            <pc:sldMasterMk cId="3169356909" sldId="2147483724"/>
            <pc:sldLayoutMk cId="3662822555" sldId="2147483728"/>
          </pc:sldLayoutMkLst>
        </pc:sldLayoutChg>
        <pc:sldLayoutChg chg="add mod replId">
          <pc:chgData name="mathilde.vinuesa@etu.u-bordeaux.fr" userId="S::urn:spo:guest#mathilde.vinuesa@etu.u-bordeaux.fr::" providerId="AD" clId="Web-{0611FD2C-FF19-A500-CB1E-167F2CFBB420}" dt="2022-02-08T12:49:53.013" v="11"/>
          <pc:sldLayoutMkLst>
            <pc:docMk/>
            <pc:sldMasterMk cId="3169356909" sldId="2147483724"/>
            <pc:sldLayoutMk cId="1926014737" sldId="2147483729"/>
          </pc:sldLayoutMkLst>
        </pc:sldLayoutChg>
        <pc:sldLayoutChg chg="add mod replId">
          <pc:chgData name="mathilde.vinuesa@etu.u-bordeaux.fr" userId="S::urn:spo:guest#mathilde.vinuesa@etu.u-bordeaux.fr::" providerId="AD" clId="Web-{0611FD2C-FF19-A500-CB1E-167F2CFBB420}" dt="2022-02-08T12:49:53.013" v="11"/>
          <pc:sldLayoutMkLst>
            <pc:docMk/>
            <pc:sldMasterMk cId="3169356909" sldId="2147483724"/>
            <pc:sldLayoutMk cId="1161925251" sldId="2147483730"/>
          </pc:sldLayoutMkLst>
        </pc:sldLayoutChg>
        <pc:sldLayoutChg chg="add mod replId">
          <pc:chgData name="mathilde.vinuesa@etu.u-bordeaux.fr" userId="S::urn:spo:guest#mathilde.vinuesa@etu.u-bordeaux.fr::" providerId="AD" clId="Web-{0611FD2C-FF19-A500-CB1E-167F2CFBB420}" dt="2022-02-08T12:49:53.013" v="11"/>
          <pc:sldLayoutMkLst>
            <pc:docMk/>
            <pc:sldMasterMk cId="3169356909" sldId="2147483724"/>
            <pc:sldLayoutMk cId="123337606" sldId="2147483731"/>
          </pc:sldLayoutMkLst>
        </pc:sldLayoutChg>
        <pc:sldLayoutChg chg="add mod replId">
          <pc:chgData name="mathilde.vinuesa@etu.u-bordeaux.fr" userId="S::urn:spo:guest#mathilde.vinuesa@etu.u-bordeaux.fr::" providerId="AD" clId="Web-{0611FD2C-FF19-A500-CB1E-167F2CFBB420}" dt="2022-02-08T12:49:53.013" v="11"/>
          <pc:sldLayoutMkLst>
            <pc:docMk/>
            <pc:sldMasterMk cId="3169356909" sldId="2147483724"/>
            <pc:sldLayoutMk cId="3072489940" sldId="2147483732"/>
          </pc:sldLayoutMkLst>
        </pc:sldLayoutChg>
        <pc:sldLayoutChg chg="add mod replId">
          <pc:chgData name="mathilde.vinuesa@etu.u-bordeaux.fr" userId="S::urn:spo:guest#mathilde.vinuesa@etu.u-bordeaux.fr::" providerId="AD" clId="Web-{0611FD2C-FF19-A500-CB1E-167F2CFBB420}" dt="2022-02-08T12:49:53.013" v="11"/>
          <pc:sldLayoutMkLst>
            <pc:docMk/>
            <pc:sldMasterMk cId="3169356909" sldId="2147483724"/>
            <pc:sldLayoutMk cId="55772817" sldId="2147483733"/>
          </pc:sldLayoutMkLst>
        </pc:sldLayoutChg>
        <pc:sldLayoutChg chg="add mod replId">
          <pc:chgData name="mathilde.vinuesa@etu.u-bordeaux.fr" userId="S::urn:spo:guest#mathilde.vinuesa@etu.u-bordeaux.fr::" providerId="AD" clId="Web-{0611FD2C-FF19-A500-CB1E-167F2CFBB420}" dt="2022-02-08T12:49:53.013" v="11"/>
          <pc:sldLayoutMkLst>
            <pc:docMk/>
            <pc:sldMasterMk cId="3169356909" sldId="2147483724"/>
            <pc:sldLayoutMk cId="3890561678" sldId="2147483734"/>
          </pc:sldLayoutMkLst>
        </pc:sldLayoutChg>
        <pc:sldLayoutChg chg="add mod replId">
          <pc:chgData name="mathilde.vinuesa@etu.u-bordeaux.fr" userId="S::urn:spo:guest#mathilde.vinuesa@etu.u-bordeaux.fr::" providerId="AD" clId="Web-{0611FD2C-FF19-A500-CB1E-167F2CFBB420}" dt="2022-02-08T12:49:53.013" v="11"/>
          <pc:sldLayoutMkLst>
            <pc:docMk/>
            <pc:sldMasterMk cId="3169356909" sldId="2147483724"/>
            <pc:sldLayoutMk cId="2600418883" sldId="2147483735"/>
          </pc:sldLayoutMkLst>
        </pc:sldLayoutChg>
        <pc:sldLayoutChg chg="add mod replId">
          <pc:chgData name="mathilde.vinuesa@etu.u-bordeaux.fr" userId="S::urn:spo:guest#mathilde.vinuesa@etu.u-bordeaux.fr::" providerId="AD" clId="Web-{0611FD2C-FF19-A500-CB1E-167F2CFBB420}" dt="2022-02-08T12:49:53.013" v="11"/>
          <pc:sldLayoutMkLst>
            <pc:docMk/>
            <pc:sldMasterMk cId="3169356909" sldId="2147483724"/>
            <pc:sldLayoutMk cId="2860348721" sldId="2147483736"/>
          </pc:sldLayoutMkLst>
        </pc:sldLayoutChg>
        <pc:sldLayoutChg chg="add mod replId">
          <pc:chgData name="mathilde.vinuesa@etu.u-bordeaux.fr" userId="S::urn:spo:guest#mathilde.vinuesa@etu.u-bordeaux.fr::" providerId="AD" clId="Web-{0611FD2C-FF19-A500-CB1E-167F2CFBB420}" dt="2022-02-08T12:49:53.013" v="11"/>
          <pc:sldLayoutMkLst>
            <pc:docMk/>
            <pc:sldMasterMk cId="3169356909" sldId="2147483724"/>
            <pc:sldLayoutMk cId="1360004605" sldId="2147483737"/>
          </pc:sldLayoutMkLst>
        </pc:sldLayoutChg>
        <pc:sldLayoutChg chg="add mod replId">
          <pc:chgData name="mathilde.vinuesa@etu.u-bordeaux.fr" userId="S::urn:spo:guest#mathilde.vinuesa@etu.u-bordeaux.fr::" providerId="AD" clId="Web-{0611FD2C-FF19-A500-CB1E-167F2CFBB420}" dt="2022-02-08T12:49:53.013" v="11"/>
          <pc:sldLayoutMkLst>
            <pc:docMk/>
            <pc:sldMasterMk cId="3169356909" sldId="2147483724"/>
            <pc:sldLayoutMk cId="2595382790" sldId="2147483738"/>
          </pc:sldLayoutMkLst>
        </pc:sldLayoutChg>
        <pc:sldLayoutChg chg="add mod replId">
          <pc:chgData name="mathilde.vinuesa@etu.u-bordeaux.fr" userId="S::urn:spo:guest#mathilde.vinuesa@etu.u-bordeaux.fr::" providerId="AD" clId="Web-{0611FD2C-FF19-A500-CB1E-167F2CFBB420}" dt="2022-02-08T12:49:53.013" v="11"/>
          <pc:sldLayoutMkLst>
            <pc:docMk/>
            <pc:sldMasterMk cId="3169356909" sldId="2147483724"/>
            <pc:sldLayoutMk cId="1801888439" sldId="2147483739"/>
          </pc:sldLayoutMkLst>
        </pc:sldLayoutChg>
        <pc:sldLayoutChg chg="add mod replId">
          <pc:chgData name="mathilde.vinuesa@etu.u-bordeaux.fr" userId="S::urn:spo:guest#mathilde.vinuesa@etu.u-bordeaux.fr::" providerId="AD" clId="Web-{0611FD2C-FF19-A500-CB1E-167F2CFBB420}" dt="2022-02-08T12:49:53.013" v="11"/>
          <pc:sldLayoutMkLst>
            <pc:docMk/>
            <pc:sldMasterMk cId="3169356909" sldId="2147483724"/>
            <pc:sldLayoutMk cId="3910956544" sldId="2147483740"/>
          </pc:sldLayoutMkLst>
        </pc:sldLayoutChg>
      </pc:sldMasterChg>
    </pc:docChg>
  </pc:docChgLst>
  <pc:docChgLst>
    <pc:chgData name="pierre-alexis.fresne@etu.u-bordeaux.fr" userId="S::urn:spo:guest#pierre-alexis.fresne@etu.u-bordeaux.fr::" providerId="AD" clId="Web-{D235AAAA-C83C-B267-8225-29803871DE39}"/>
    <pc:docChg chg="modSld">
      <pc:chgData name="pierre-alexis.fresne@etu.u-bordeaux.fr" userId="S::urn:spo:guest#pierre-alexis.fresne@etu.u-bordeaux.fr::" providerId="AD" clId="Web-{D235AAAA-C83C-B267-8225-29803871DE39}" dt="2022-01-27T13:29:07.416" v="9" actId="1076"/>
      <pc:docMkLst>
        <pc:docMk/>
      </pc:docMkLst>
      <pc:sldChg chg="modSp">
        <pc:chgData name="pierre-alexis.fresne@etu.u-bordeaux.fr" userId="S::urn:spo:guest#pierre-alexis.fresne@etu.u-bordeaux.fr::" providerId="AD" clId="Web-{D235AAAA-C83C-B267-8225-29803871DE39}" dt="2022-01-27T13:29:07.416" v="9" actId="1076"/>
        <pc:sldMkLst>
          <pc:docMk/>
          <pc:sldMk cId="773104180" sldId="271"/>
        </pc:sldMkLst>
        <pc:spChg chg="mod">
          <ac:chgData name="pierre-alexis.fresne@etu.u-bordeaux.fr" userId="S::urn:spo:guest#pierre-alexis.fresne@etu.u-bordeaux.fr::" providerId="AD" clId="Web-{D235AAAA-C83C-B267-8225-29803871DE39}" dt="2022-01-27T13:29:07.416" v="9" actId="1076"/>
          <ac:spMkLst>
            <pc:docMk/>
            <pc:sldMk cId="773104180" sldId="271"/>
            <ac:spMk id="33" creationId="{6A7C8F7D-C90D-4716-9D83-5F2C578E5DD8}"/>
          </ac:spMkLst>
        </pc:spChg>
      </pc:sldChg>
    </pc:docChg>
  </pc:docChgLst>
  <pc:docChgLst>
    <pc:chgData name="mathilde.vinuesa@etu.u-bordeaux.fr" userId="S::urn:spo:guest#mathilde.vinuesa@etu.u-bordeaux.fr::" providerId="AD" clId="Web-{6C0857E2-A037-A6D6-FC0E-9008F210FE76}"/>
    <pc:docChg chg="modSld sldOrd">
      <pc:chgData name="mathilde.vinuesa@etu.u-bordeaux.fr" userId="S::urn:spo:guest#mathilde.vinuesa@etu.u-bordeaux.fr::" providerId="AD" clId="Web-{6C0857E2-A037-A6D6-FC0E-9008F210FE76}" dt="2022-02-09T10:39:29.006" v="34"/>
      <pc:docMkLst>
        <pc:docMk/>
      </pc:docMkLst>
      <pc:sldChg chg="modSp">
        <pc:chgData name="mathilde.vinuesa@etu.u-bordeaux.fr" userId="S::urn:spo:guest#mathilde.vinuesa@etu.u-bordeaux.fr::" providerId="AD" clId="Web-{6C0857E2-A037-A6D6-FC0E-9008F210FE76}" dt="2022-02-09T10:39:10.396" v="32" actId="20577"/>
        <pc:sldMkLst>
          <pc:docMk/>
          <pc:sldMk cId="2170865776" sldId="257"/>
        </pc:sldMkLst>
        <pc:spChg chg="mod">
          <ac:chgData name="mathilde.vinuesa@etu.u-bordeaux.fr" userId="S::urn:spo:guest#mathilde.vinuesa@etu.u-bordeaux.fr::" providerId="AD" clId="Web-{6C0857E2-A037-A6D6-FC0E-9008F210FE76}" dt="2022-02-09T10:39:10.396" v="32" actId="20577"/>
          <ac:spMkLst>
            <pc:docMk/>
            <pc:sldMk cId="2170865776" sldId="257"/>
            <ac:spMk id="4" creationId="{ACBCDBD9-2989-42ED-99BA-47381B7E7D4A}"/>
          </ac:spMkLst>
        </pc:spChg>
      </pc:sldChg>
      <pc:sldChg chg="modSp">
        <pc:chgData name="mathilde.vinuesa@etu.u-bordeaux.fr" userId="S::urn:spo:guest#mathilde.vinuesa@etu.u-bordeaux.fr::" providerId="AD" clId="Web-{6C0857E2-A037-A6D6-FC0E-9008F210FE76}" dt="2022-02-09T10:38:30.785" v="17" actId="1076"/>
        <pc:sldMkLst>
          <pc:docMk/>
          <pc:sldMk cId="1771996262" sldId="264"/>
        </pc:sldMkLst>
        <pc:spChg chg="mod">
          <ac:chgData name="mathilde.vinuesa@etu.u-bordeaux.fr" userId="S::urn:spo:guest#mathilde.vinuesa@etu.u-bordeaux.fr::" providerId="AD" clId="Web-{6C0857E2-A037-A6D6-FC0E-9008F210FE76}" dt="2022-02-09T10:38:30.785" v="17" actId="1076"/>
          <ac:spMkLst>
            <pc:docMk/>
            <pc:sldMk cId="1771996262" sldId="264"/>
            <ac:spMk id="2" creationId="{2856CC87-9896-4EDA-B784-B3F15C6B5757}"/>
          </ac:spMkLst>
        </pc:spChg>
      </pc:sldChg>
      <pc:sldChg chg="ord">
        <pc:chgData name="mathilde.vinuesa@etu.u-bordeaux.fr" userId="S::urn:spo:guest#mathilde.vinuesa@etu.u-bordeaux.fr::" providerId="AD" clId="Web-{6C0857E2-A037-A6D6-FC0E-9008F210FE76}" dt="2022-02-09T10:39:29.006" v="34"/>
        <pc:sldMkLst>
          <pc:docMk/>
          <pc:sldMk cId="849852518" sldId="270"/>
        </pc:sldMkLst>
      </pc:sldChg>
    </pc:docChg>
  </pc:docChgLst>
  <pc:docChgLst>
    <pc:chgData name="pierre-alexis.fresne@etu.u-bordeaux.fr" userId="S::urn:spo:guest#pierre-alexis.fresne@etu.u-bordeaux.fr::" providerId="AD" clId="Web-{E5166A47-D68E-5EB6-B7C7-B2AD0D17E6E9}"/>
    <pc:docChg chg="modSld">
      <pc:chgData name="pierre-alexis.fresne@etu.u-bordeaux.fr" userId="S::urn:spo:guest#pierre-alexis.fresne@etu.u-bordeaux.fr::" providerId="AD" clId="Web-{E5166A47-D68E-5EB6-B7C7-B2AD0D17E6E9}" dt="2022-01-31T13:37:22.089" v="1"/>
      <pc:docMkLst>
        <pc:docMk/>
      </pc:docMkLst>
      <pc:sldChg chg="addSp delSp">
        <pc:chgData name="pierre-alexis.fresne@etu.u-bordeaux.fr" userId="S::urn:spo:guest#pierre-alexis.fresne@etu.u-bordeaux.fr::" providerId="AD" clId="Web-{E5166A47-D68E-5EB6-B7C7-B2AD0D17E6E9}" dt="2022-01-31T13:37:22.089" v="1"/>
        <pc:sldMkLst>
          <pc:docMk/>
          <pc:sldMk cId="4024630784" sldId="267"/>
        </pc:sldMkLst>
        <pc:spChg chg="add del">
          <ac:chgData name="pierre-alexis.fresne@etu.u-bordeaux.fr" userId="S::urn:spo:guest#pierre-alexis.fresne@etu.u-bordeaux.fr::" providerId="AD" clId="Web-{E5166A47-D68E-5EB6-B7C7-B2AD0D17E6E9}" dt="2022-01-31T13:37:22.089" v="1"/>
          <ac:spMkLst>
            <pc:docMk/>
            <pc:sldMk cId="4024630784" sldId="267"/>
            <ac:spMk id="6" creationId="{43EDEE3A-930B-4E69-ACD8-2FFFB0F3B1C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464E1C-D3AD-4FDC-BAAF-6C57A26338CD}" type="datetimeFigureOut">
              <a:rPr lang="fr-FR" smtClean="0"/>
              <a:t>09/02/2022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42C954-DC5B-420B-8420-1D3199AEB1B9}" type="slidenum">
              <a:rPr lang="fr-FR" smtClean="0"/>
              <a:t>‹#›</a:t>
            </a:fld>
            <a:endParaRPr lang="fr-FR"/>
          </a:p>
        </p:txBody>
      </p:sp>
    </p:spTree>
    <p:extLst>
      <p:ext uri="{BB962C8B-B14F-4D97-AF65-F5344CB8AC3E}">
        <p14:creationId xmlns:p14="http://schemas.microsoft.com/office/powerpoint/2010/main" val="2417600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78820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8850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472322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260207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327873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079523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682409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5643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67021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21069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37633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34434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2/9/2022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74118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82750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43960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5639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2/9/2022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55776789"/>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slide" Target="slide4.xml"/><Relationship Id="rId7" Type="http://schemas.openxmlformats.org/officeDocument/2006/relationships/slide" Target="slide12.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10.xml"/><Relationship Id="rId5" Type="http://schemas.openxmlformats.org/officeDocument/2006/relationships/slide" Target="slide9.xml"/><Relationship Id="rId10" Type="http://schemas.openxmlformats.org/officeDocument/2006/relationships/slide" Target="slide16.xml"/><Relationship Id="rId4" Type="http://schemas.openxmlformats.org/officeDocument/2006/relationships/slide" Target="slide5.xml"/><Relationship Id="rId9" Type="http://schemas.openxmlformats.org/officeDocument/2006/relationships/slide" Target="slide15.xml"/></Relationships>
</file>

<file path=ppt/slides/_rels/slide3.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77E124E1-D038-469C-A6DE-33FC1CB21D55}"/>
              </a:ext>
            </a:extLst>
          </p:cNvPr>
          <p:cNvSpPr>
            <a:spLocks noChangeArrowheads="1"/>
          </p:cNvSpPr>
          <p:nvPr/>
        </p:nvSpPr>
        <p:spPr bwMode="auto">
          <a:xfrm>
            <a:off x="526964" y="134644"/>
            <a:ext cx="8699057"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5400" b="1" i="0" strike="noStrike" cap="none" normalizeH="0" baseline="0" dirty="0">
                <a:ln>
                  <a:noFill/>
                </a:ln>
                <a:solidFill>
                  <a:schemeClr val="accent2"/>
                </a:solidFill>
                <a:effectLst/>
                <a:latin typeface="Trebuchet MS"/>
                <a:ea typeface="Calibri" panose="020F0502020204030204" pitchFamily="34" charset="0"/>
                <a:cs typeface="Times New Roman"/>
              </a:rPr>
              <a:t>Tutoriel utilisation</a:t>
            </a:r>
            <a:endParaRPr lang="fr-FR" altLang="fr-FR" sz="5400" b="1" i="0" strike="noStrike" cap="none" normalizeH="0" baseline="0" dirty="0">
              <a:ln>
                <a:noFill/>
              </a:ln>
              <a:solidFill>
                <a:schemeClr val="accent2"/>
              </a:solidFill>
              <a:effectLst/>
              <a:latin typeface="Trebuchet MS"/>
              <a:ea typeface="Calibri" panose="020F0502020204030204" pitchFamily="34" charset="0"/>
              <a:cs typeface="Times New Roman"/>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5400" b="1" i="0" strike="noStrike" cap="none" normalizeH="0" baseline="0" dirty="0">
                <a:ln>
                  <a:noFill/>
                </a:ln>
                <a:solidFill>
                  <a:schemeClr val="accent2"/>
                </a:solidFill>
                <a:effectLst/>
                <a:latin typeface="Trebuchet MS"/>
                <a:ea typeface="Calibri" panose="020F0502020204030204" pitchFamily="34" charset="0"/>
                <a:cs typeface="Times New Roman"/>
              </a:rPr>
              <a:t>CREALITY ENDER5-PRO</a:t>
            </a:r>
            <a:endParaRPr kumimoji="0" lang="fr-FR" altLang="fr-FR" sz="5400" b="0" i="0" strike="noStrike" cap="none" normalizeH="0" baseline="0" dirty="0">
              <a:ln>
                <a:noFill/>
              </a:ln>
              <a:solidFill>
                <a:schemeClr val="accent2"/>
              </a:solidFill>
              <a:effectLst/>
              <a:latin typeface="Trebuchet MS"/>
              <a:cs typeface="Times New Roman"/>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pic>
        <p:nvPicPr>
          <p:cNvPr id="2049" name="Image 1782873890">
            <a:extLst>
              <a:ext uri="{FF2B5EF4-FFF2-40B4-BE49-F238E27FC236}">
                <a16:creationId xmlns:a16="http://schemas.microsoft.com/office/drawing/2014/main" id="{4FE82016-96B0-4CBC-9148-49232FEC54E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19318" y="2273142"/>
            <a:ext cx="3099287" cy="413238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31C65FF4-2A83-4BD1-8F3A-6B4F27690033}"/>
              </a:ext>
            </a:extLst>
          </p:cNvPr>
          <p:cNvSpPr>
            <a:spLocks noChangeArrowheads="1"/>
          </p:cNvSpPr>
          <p:nvPr/>
        </p:nvSpPr>
        <p:spPr bwMode="auto">
          <a:xfrm>
            <a:off x="167952" y="19704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 name="Espace réservé du numéro de diapositive 1">
            <a:extLst>
              <a:ext uri="{FF2B5EF4-FFF2-40B4-BE49-F238E27FC236}">
                <a16:creationId xmlns:a16="http://schemas.microsoft.com/office/drawing/2014/main" id="{90205A06-7234-428A-86C8-D7EEF6CD45F8}"/>
              </a:ext>
            </a:extLst>
          </p:cNvPr>
          <p:cNvSpPr>
            <a:spLocks noGrp="1"/>
          </p:cNvSpPr>
          <p:nvPr>
            <p:ph type="sldNum" sz="quarter" idx="12"/>
          </p:nvPr>
        </p:nvSpPr>
        <p:spPr/>
        <p:txBody>
          <a:bodyPr/>
          <a:lstStyle/>
          <a:p>
            <a:fld id="{F0BBC34D-AE05-47F5-93F9-98D07616940B}" type="slidenum">
              <a:rPr lang="fr-FR" smtClean="0"/>
              <a:t>1</a:t>
            </a:fld>
            <a:endParaRPr lang="fr-FR"/>
          </a:p>
        </p:txBody>
      </p:sp>
      <p:pic>
        <p:nvPicPr>
          <p:cNvPr id="1026" name="Picture 2" descr="Institut evering Bordeaux - Evering, ingénierie aéronautique - Université  de Bordeaux">
            <a:extLst>
              <a:ext uri="{FF2B5EF4-FFF2-40B4-BE49-F238E27FC236}">
                <a16:creationId xmlns:a16="http://schemas.microsoft.com/office/drawing/2014/main" id="{48033050-17C9-4EF9-98E7-AFA460BB4A8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84774" y="111296"/>
            <a:ext cx="2451188" cy="534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982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56CC87-9896-4EDA-B784-B3F15C6B5757}"/>
              </a:ext>
            </a:extLst>
          </p:cNvPr>
          <p:cNvSpPr>
            <a:spLocks noGrp="1"/>
          </p:cNvSpPr>
          <p:nvPr>
            <p:ph type="title"/>
          </p:nvPr>
        </p:nvSpPr>
        <p:spPr>
          <a:xfrm>
            <a:off x="948813" y="614925"/>
            <a:ext cx="8930148" cy="1423885"/>
          </a:xfrm>
        </p:spPr>
        <p:txBody>
          <a:bodyPr vert="horz" lIns="91440" tIns="45720" rIns="91440" bIns="45720" rtlCol="0" anchor="t">
            <a:noAutofit/>
          </a:bodyPr>
          <a:lstStyle/>
          <a:p>
            <a:r>
              <a:rPr lang="fr-FR" sz="3200" dirty="0">
                <a:effectLst/>
                <a:latin typeface="Trebuchet MS"/>
                <a:ea typeface="Calibri" panose="020F0502020204030204" pitchFamily="34" charset="0"/>
                <a:cs typeface="Times New Roman"/>
              </a:rPr>
              <a:t>Changement du fil/Charger nouveau fil</a:t>
            </a:r>
            <a:br>
              <a:rPr lang="fr-FR" sz="3200" dirty="0">
                <a:effectLst/>
                <a:latin typeface="Calibri" panose="020F0502020204030204" pitchFamily="34" charset="0"/>
                <a:ea typeface="Calibri" panose="020F0502020204030204" pitchFamily="34" charset="0"/>
                <a:cs typeface="Times New Roman" panose="02020603050405020304" pitchFamily="18" charset="0"/>
              </a:rPr>
            </a:br>
            <a:endParaRPr lang="fr-FR" sz="3200"/>
          </a:p>
        </p:txBody>
      </p:sp>
      <p:sp>
        <p:nvSpPr>
          <p:cNvPr id="3" name="Espace réservé du numéro de diapositive 2">
            <a:extLst>
              <a:ext uri="{FF2B5EF4-FFF2-40B4-BE49-F238E27FC236}">
                <a16:creationId xmlns:a16="http://schemas.microsoft.com/office/drawing/2014/main" id="{118A340E-0C9E-4D64-AB1B-A811158DDA81}"/>
              </a:ext>
            </a:extLst>
          </p:cNvPr>
          <p:cNvSpPr>
            <a:spLocks noGrp="1"/>
          </p:cNvSpPr>
          <p:nvPr>
            <p:ph type="sldNum" sz="quarter" idx="12"/>
          </p:nvPr>
        </p:nvSpPr>
        <p:spPr/>
        <p:txBody>
          <a:bodyPr/>
          <a:lstStyle/>
          <a:p>
            <a:fld id="{F0BBC34D-AE05-47F5-93F9-98D07616940B}" type="slidenum">
              <a:rPr lang="fr-FR" smtClean="0"/>
              <a:t>10</a:t>
            </a:fld>
            <a:endParaRPr lang="fr-FR"/>
          </a:p>
        </p:txBody>
      </p:sp>
      <p:sp>
        <p:nvSpPr>
          <p:cNvPr id="4" name="Rectangle 2">
            <a:extLst>
              <a:ext uri="{FF2B5EF4-FFF2-40B4-BE49-F238E27FC236}">
                <a16:creationId xmlns:a16="http://schemas.microsoft.com/office/drawing/2014/main" id="{8529FAA0-CAF0-48C1-AF21-E4D23D0314FA}"/>
              </a:ext>
            </a:extLst>
          </p:cNvPr>
          <p:cNvSpPr>
            <a:spLocks noChangeArrowheads="1"/>
          </p:cNvSpPr>
          <p:nvPr/>
        </p:nvSpPr>
        <p:spPr bwMode="auto">
          <a:xfrm>
            <a:off x="838200" y="1424711"/>
            <a:ext cx="8751473"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b="0" i="0" u="none" strike="noStrike" cap="none" normalizeH="0" baseline="0" dirty="0">
                <a:ln>
                  <a:noFill/>
                </a:ln>
                <a:effectLst/>
                <a:latin typeface="Calibri"/>
                <a:ea typeface="Calibri" panose="020F0502020204030204" pitchFamily="34" charset="0"/>
                <a:cs typeface="Times New Roman"/>
              </a:rPr>
              <a:t> Vérifier que le filament sur la bobine n’est pas entremêlé</a:t>
            </a:r>
            <a:endParaRPr kumimoji="0" lang="fr-FR" altLang="fr-FR" b="0" i="0" u="none" strike="noStrike" cap="none" normalizeH="0" baseline="0" dirty="0">
              <a:ln>
                <a:noFill/>
              </a:ln>
              <a:effectLst/>
              <a:latin typeface="Calibri"/>
              <a:cs typeface="Times New Roman"/>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a:latin typeface="Calibri" panose="020F0502020204030204" pitchFamily="34" charset="0"/>
              <a:ea typeface="Calibri" panose="020F0502020204030204" pitchFamily="34" charset="0"/>
              <a:cs typeface="Times New Roman" panose="02020603050405020304" pitchFamily="18" charset="0"/>
            </a:endParaRPr>
          </a:p>
          <a:p>
            <a:pPr eaLnBrk="0" fontAlgn="base" hangingPunct="0">
              <a:spcBef>
                <a:spcPct val="0"/>
              </a:spcBef>
              <a:spcAft>
                <a:spcPct val="0"/>
              </a:spcAft>
            </a:pPr>
            <a:r>
              <a:rPr kumimoji="0" lang="fr-FR" altLang="fr-FR" b="0" i="0" u="none" strike="noStrike" cap="none" normalizeH="0" baseline="0" dirty="0">
                <a:ln>
                  <a:noFill/>
                </a:ln>
                <a:effectLst/>
                <a:latin typeface="Calibri"/>
                <a:ea typeface="Calibri" panose="020F0502020204030204" pitchFamily="34" charset="0"/>
                <a:cs typeface="Times New Roman"/>
              </a:rPr>
              <a:t>Etape 1 :</a:t>
            </a:r>
            <a:r>
              <a:rPr lang="fr-FR" altLang="fr-FR" dirty="0">
                <a:latin typeface="Calibri"/>
                <a:ea typeface="Calibri" panose="020F0502020204030204" pitchFamily="34" charset="0"/>
                <a:cs typeface="Times New Roman"/>
              </a:rPr>
              <a:t> </a:t>
            </a:r>
            <a:r>
              <a:rPr kumimoji="0" lang="fr-FR" altLang="fr-FR" b="0" i="0" u="none" strike="noStrike" cap="none" normalizeH="0" baseline="0" dirty="0">
                <a:ln>
                  <a:noFill/>
                </a:ln>
                <a:effectLst/>
                <a:latin typeface="Calibri"/>
                <a:ea typeface="Calibri" panose="020F0502020204030204" pitchFamily="34" charset="0"/>
                <a:cs typeface="Times New Roman"/>
              </a:rPr>
              <a:t> Faire chauffer la buse à la température adéquate pour votre matériau (voir fiche matériaux)</a:t>
            </a:r>
            <a:endParaRPr kumimoji="0" lang="fr-FR" altLang="fr-FR" b="0" i="0" u="none" strike="noStrike" cap="none" normalizeH="0" baseline="0" dirty="0">
              <a:ln>
                <a:noFill/>
              </a:ln>
              <a:effectLst/>
              <a:latin typeface="Calibri"/>
              <a:cs typeface="Times New Roman"/>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pic>
        <p:nvPicPr>
          <p:cNvPr id="10241" name="Image 1050153653">
            <a:extLst>
              <a:ext uri="{FF2B5EF4-FFF2-40B4-BE49-F238E27FC236}">
                <a16:creationId xmlns:a16="http://schemas.microsoft.com/office/drawing/2014/main" id="{98131D6E-8CE2-4B13-92C3-781F6E7AC3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969" y="2898731"/>
            <a:ext cx="9444899" cy="10661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F7202B8F-AD32-4DA6-B59F-DF077D961518}"/>
              </a:ext>
            </a:extLst>
          </p:cNvPr>
          <p:cNvSpPr>
            <a:spLocks noChangeArrowheads="1"/>
          </p:cNvSpPr>
          <p:nvPr/>
        </p:nvSpPr>
        <p:spPr bwMode="auto">
          <a:xfrm>
            <a:off x="912844" y="4314688"/>
            <a:ext cx="840781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b="1" i="0" u="sng"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Control--&gt; </a:t>
            </a:r>
            <a:r>
              <a:rPr kumimoji="0" lang="fr-FR" altLang="fr-FR" b="1" i="0" u="sng" strike="noStrike" cap="none" normalizeH="0" baseline="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temperature</a:t>
            </a:r>
            <a:r>
              <a:rPr kumimoji="0" lang="fr-FR" altLang="fr-FR" b="1" i="0" u="sng"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--&gt;</a:t>
            </a:r>
            <a:r>
              <a:rPr kumimoji="0" lang="fr-FR" altLang="fr-FR" b="1" i="0" u="sng" strike="noStrike" cap="none" normalizeH="0" baseline="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nozzle</a:t>
            </a:r>
            <a:r>
              <a:rPr kumimoji="0" lang="fr-FR" altLang="fr-FR" b="1" i="0" u="sng"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--&gt; tourner la molette pour augmenter la température</a:t>
            </a:r>
            <a:endParaRPr kumimoji="0" lang="fr-FR" altLang="fr-FR"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Etape 2 : - Attendre que la buse chauffe</a:t>
            </a:r>
            <a:endParaRPr kumimoji="0" lang="fr-FR" altLang="fr-FR"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S’il y a du fil enlever le de la machine, appuyer sur le bloqueur et réenrouler la bobine</a:t>
            </a:r>
            <a:endParaRPr kumimoji="0" lang="fr-FR" altLang="fr-FR"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71996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417F7C-A3A8-4C61-ADA7-AF8739C401C5}"/>
              </a:ext>
            </a:extLst>
          </p:cNvPr>
          <p:cNvSpPr>
            <a:spLocks noGrp="1"/>
          </p:cNvSpPr>
          <p:nvPr>
            <p:ph type="title"/>
          </p:nvPr>
        </p:nvSpPr>
        <p:spPr/>
        <p:txBody>
          <a:bodyPr>
            <a:normAutofit/>
          </a:bodyPr>
          <a:lstStyle/>
          <a:p>
            <a:pPr algn="ctr"/>
            <a:r>
              <a:rPr lang="fr-FR" sz="3200" b="1" dirty="0">
                <a:latin typeface="Trebuchet MS"/>
                <a:ea typeface="Calibri" panose="020F0502020204030204" pitchFamily="34" charset="0"/>
                <a:cs typeface="Times New Roman"/>
              </a:rPr>
              <a:t> </a:t>
            </a:r>
            <a:r>
              <a:rPr lang="fr-FR" sz="3200" b="1" dirty="0">
                <a:effectLst/>
                <a:latin typeface="Trebuchet MS"/>
                <a:ea typeface="Calibri" panose="020F0502020204030204" pitchFamily="34" charset="0"/>
                <a:cs typeface="Times New Roman"/>
              </a:rPr>
              <a:t>Changement du fil/Charger nouveau fil</a:t>
            </a:r>
            <a:endParaRPr lang="fr-FR" sz="3200">
              <a:latin typeface="Trebuchet MS"/>
              <a:cs typeface="Times New Roman"/>
            </a:endParaRPr>
          </a:p>
        </p:txBody>
      </p:sp>
      <p:sp>
        <p:nvSpPr>
          <p:cNvPr id="3" name="Espace réservé du numéro de diapositive 2">
            <a:extLst>
              <a:ext uri="{FF2B5EF4-FFF2-40B4-BE49-F238E27FC236}">
                <a16:creationId xmlns:a16="http://schemas.microsoft.com/office/drawing/2014/main" id="{C79103A0-B871-4E1B-B559-B724FE760BF5}"/>
              </a:ext>
            </a:extLst>
          </p:cNvPr>
          <p:cNvSpPr>
            <a:spLocks noGrp="1"/>
          </p:cNvSpPr>
          <p:nvPr>
            <p:ph type="sldNum" sz="quarter" idx="12"/>
          </p:nvPr>
        </p:nvSpPr>
        <p:spPr/>
        <p:txBody>
          <a:bodyPr/>
          <a:lstStyle/>
          <a:p>
            <a:fld id="{F0BBC34D-AE05-47F5-93F9-98D07616940B}" type="slidenum">
              <a:rPr lang="fr-FR" smtClean="0"/>
              <a:t>11</a:t>
            </a:fld>
            <a:endParaRPr lang="fr-FR"/>
          </a:p>
        </p:txBody>
      </p:sp>
      <p:pic>
        <p:nvPicPr>
          <p:cNvPr id="11266" name="Image 629617824">
            <a:extLst>
              <a:ext uri="{FF2B5EF4-FFF2-40B4-BE49-F238E27FC236}">
                <a16:creationId xmlns:a16="http://schemas.microsoft.com/office/drawing/2014/main" id="{7D88B1AB-FFBE-4BFB-A924-C5498FDD56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5036" y="2237849"/>
            <a:ext cx="1995488" cy="265590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Connecteur droit avec flèche 4">
            <a:extLst>
              <a:ext uri="{FF2B5EF4-FFF2-40B4-BE49-F238E27FC236}">
                <a16:creationId xmlns:a16="http://schemas.microsoft.com/office/drawing/2014/main" id="{ADB8A78C-3154-46E0-8E96-61057B3FFA61}"/>
              </a:ext>
            </a:extLst>
          </p:cNvPr>
          <p:cNvCxnSpPr/>
          <p:nvPr/>
        </p:nvCxnSpPr>
        <p:spPr>
          <a:xfrm flipH="1">
            <a:off x="2962081" y="3565799"/>
            <a:ext cx="132397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 name="Connecteur droit avec flèche 5">
            <a:extLst>
              <a:ext uri="{FF2B5EF4-FFF2-40B4-BE49-F238E27FC236}">
                <a16:creationId xmlns:a16="http://schemas.microsoft.com/office/drawing/2014/main" id="{A03062E6-C975-4FFC-B734-46614D4F255A}"/>
              </a:ext>
            </a:extLst>
          </p:cNvPr>
          <p:cNvCxnSpPr/>
          <p:nvPr/>
        </p:nvCxnSpPr>
        <p:spPr>
          <a:xfrm flipH="1">
            <a:off x="2509060" y="4326271"/>
            <a:ext cx="16383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 name="Zone de texte 2">
            <a:extLst>
              <a:ext uri="{FF2B5EF4-FFF2-40B4-BE49-F238E27FC236}">
                <a16:creationId xmlns:a16="http://schemas.microsoft.com/office/drawing/2014/main" id="{45F77DBA-B9E4-433B-B61C-E225B3D91604}"/>
              </a:ext>
            </a:extLst>
          </p:cNvPr>
          <p:cNvSpPr txBox="1">
            <a:spLocks noChangeArrowheads="1"/>
          </p:cNvSpPr>
          <p:nvPr/>
        </p:nvSpPr>
        <p:spPr bwMode="auto">
          <a:xfrm>
            <a:off x="4042374" y="3451993"/>
            <a:ext cx="975146" cy="33065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Bloqueur</a:t>
            </a:r>
            <a:endParaRPr kumimoji="0" lang="fr-FR" altLang="fr-FR" sz="2800" b="0" i="0" u="none" strike="noStrike" cap="none" normalizeH="0" baseline="0">
              <a:ln>
                <a:noFill/>
              </a:ln>
              <a:solidFill>
                <a:schemeClr val="tx1"/>
              </a:solidFill>
              <a:effectLst/>
              <a:latin typeface="Arial" panose="020B0604020202020204" pitchFamily="34" charset="0"/>
            </a:endParaRPr>
          </a:p>
        </p:txBody>
      </p:sp>
      <p:sp>
        <p:nvSpPr>
          <p:cNvPr id="7" name="Text Box 5">
            <a:extLst>
              <a:ext uri="{FF2B5EF4-FFF2-40B4-BE49-F238E27FC236}">
                <a16:creationId xmlns:a16="http://schemas.microsoft.com/office/drawing/2014/main" id="{652C05E4-77DB-4368-9FC0-AB31B14024A5}"/>
              </a:ext>
            </a:extLst>
          </p:cNvPr>
          <p:cNvSpPr txBox="1">
            <a:spLocks noChangeArrowheads="1"/>
          </p:cNvSpPr>
          <p:nvPr/>
        </p:nvSpPr>
        <p:spPr bwMode="auto">
          <a:xfrm>
            <a:off x="4042374" y="4202445"/>
            <a:ext cx="1995487" cy="33065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Nouveau fil à insérer</a:t>
            </a:r>
            <a:endParaRPr kumimoji="0" lang="fr-FR" altLang="fr-FR" sz="1600" b="0" i="0" u="none" strike="noStrike" cap="none" normalizeH="0" baseline="0">
              <a:ln>
                <a:noFill/>
              </a:ln>
              <a:solidFill>
                <a:schemeClr val="tx1"/>
              </a:solidFill>
              <a:effectLst/>
              <a:latin typeface="Arial" panose="020B0604020202020204" pitchFamily="34" charset="0"/>
            </a:endParaRPr>
          </a:p>
        </p:txBody>
      </p:sp>
      <p:pic>
        <p:nvPicPr>
          <p:cNvPr id="11265" name="Image 1821982486">
            <a:extLst>
              <a:ext uri="{FF2B5EF4-FFF2-40B4-BE49-F238E27FC236}">
                <a16:creationId xmlns:a16="http://schemas.microsoft.com/office/drawing/2014/main" id="{F250179A-8DD2-4FCA-8D19-E945CAB2B7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6245" y="5422899"/>
            <a:ext cx="1331912" cy="132715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0D4543B4-A422-4134-ADAE-E8F1C8FB6B4B}"/>
              </a:ext>
            </a:extLst>
          </p:cNvPr>
          <p:cNvSpPr>
            <a:spLocks noChangeArrowheads="1"/>
          </p:cNvSpPr>
          <p:nvPr/>
        </p:nvSpPr>
        <p:spPr bwMode="auto">
          <a:xfrm>
            <a:off x="838200" y="1501984"/>
            <a:ext cx="932800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Etape 3 : Mettre le nouveau fil. Pincer le bloqueur et pousser le fil jusqu’à ce qu’il atteigne la buse</a:t>
            </a:r>
            <a:endParaRPr kumimoji="0" lang="fr-FR" altLang="fr-FR"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9" name="Rectangle 10">
            <a:extLst>
              <a:ext uri="{FF2B5EF4-FFF2-40B4-BE49-F238E27FC236}">
                <a16:creationId xmlns:a16="http://schemas.microsoft.com/office/drawing/2014/main" id="{4DBD0B7C-9C77-451E-85B7-60F00D95A28A}"/>
              </a:ext>
            </a:extLst>
          </p:cNvPr>
          <p:cNvSpPr>
            <a:spLocks noChangeArrowheads="1"/>
          </p:cNvSpPr>
          <p:nvPr/>
        </p:nvSpPr>
        <p:spPr bwMode="auto">
          <a:xfrm>
            <a:off x="1380931" y="2743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0" name="Rectangle 11">
            <a:extLst>
              <a:ext uri="{FF2B5EF4-FFF2-40B4-BE49-F238E27FC236}">
                <a16:creationId xmlns:a16="http://schemas.microsoft.com/office/drawing/2014/main" id="{16B6556A-2B75-4DC5-8DF1-CD41D47421E7}"/>
              </a:ext>
            </a:extLst>
          </p:cNvPr>
          <p:cNvSpPr>
            <a:spLocks noChangeArrowheads="1"/>
          </p:cNvSpPr>
          <p:nvPr/>
        </p:nvSpPr>
        <p:spPr bwMode="auto">
          <a:xfrm>
            <a:off x="1380931" y="428048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1" name="Rectangle 12">
            <a:extLst>
              <a:ext uri="{FF2B5EF4-FFF2-40B4-BE49-F238E27FC236}">
                <a16:creationId xmlns:a16="http://schemas.microsoft.com/office/drawing/2014/main" id="{9C9940D1-C331-4797-8449-D855DA4DAA08}"/>
              </a:ext>
            </a:extLst>
          </p:cNvPr>
          <p:cNvSpPr>
            <a:spLocks noChangeArrowheads="1"/>
          </p:cNvSpPr>
          <p:nvPr/>
        </p:nvSpPr>
        <p:spPr bwMode="auto">
          <a:xfrm>
            <a:off x="838200" y="4832647"/>
            <a:ext cx="936647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200" b="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b="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Etape 4 : Attendre que la couleur du nouveau fil apparaisse où attendre 10 à 15s si même couleur</a:t>
            </a:r>
            <a:endParaRPr kumimoji="0" lang="fr-FR" altLang="fr-FR" b="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00415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82A777-2611-432B-9DD3-A2382DF26E55}"/>
              </a:ext>
            </a:extLst>
          </p:cNvPr>
          <p:cNvSpPr>
            <a:spLocks noGrp="1"/>
          </p:cNvSpPr>
          <p:nvPr>
            <p:ph type="title"/>
          </p:nvPr>
        </p:nvSpPr>
        <p:spPr>
          <a:xfrm>
            <a:off x="-329381" y="646926"/>
            <a:ext cx="10515600" cy="1325563"/>
          </a:xfrm>
        </p:spPr>
        <p:txBody>
          <a:bodyPr>
            <a:normAutofit/>
          </a:bodyPr>
          <a:lstStyle/>
          <a:p>
            <a:pPr algn="ctr"/>
            <a:r>
              <a:rPr lang="fr-FR" sz="3200" b="1" dirty="0">
                <a:effectLst/>
                <a:latin typeface="Trebuchet MS"/>
                <a:ea typeface="Calibri" panose="020F0502020204030204" pitchFamily="34" charset="0"/>
                <a:cs typeface="Times New Roman"/>
              </a:rPr>
              <a:t>Impression</a:t>
            </a:r>
            <a:br>
              <a:rPr lang="fr-FR" sz="1800" dirty="0">
                <a:effectLst/>
                <a:latin typeface="Calibri" panose="020F0502020204030204" pitchFamily="34" charset="0"/>
                <a:ea typeface="Calibri" panose="020F0502020204030204" pitchFamily="34" charset="0"/>
                <a:cs typeface="Times New Roman" panose="02020603050405020304" pitchFamily="18" charset="0"/>
              </a:rPr>
            </a:br>
            <a:endParaRPr lang="fr-FR" dirty="0"/>
          </a:p>
        </p:txBody>
      </p:sp>
      <p:sp>
        <p:nvSpPr>
          <p:cNvPr id="3" name="Espace réservé du numéro de diapositive 2">
            <a:extLst>
              <a:ext uri="{FF2B5EF4-FFF2-40B4-BE49-F238E27FC236}">
                <a16:creationId xmlns:a16="http://schemas.microsoft.com/office/drawing/2014/main" id="{BF80C7C6-8B5C-4E8B-A438-5C2898CA1B53}"/>
              </a:ext>
            </a:extLst>
          </p:cNvPr>
          <p:cNvSpPr>
            <a:spLocks noGrp="1"/>
          </p:cNvSpPr>
          <p:nvPr>
            <p:ph type="sldNum" sz="quarter" idx="12"/>
          </p:nvPr>
        </p:nvSpPr>
        <p:spPr/>
        <p:txBody>
          <a:bodyPr/>
          <a:lstStyle/>
          <a:p>
            <a:fld id="{F0BBC34D-AE05-47F5-93F9-98D07616940B}" type="slidenum">
              <a:rPr lang="fr-FR" smtClean="0"/>
              <a:t>12</a:t>
            </a:fld>
            <a:endParaRPr lang="fr-FR"/>
          </a:p>
        </p:txBody>
      </p:sp>
      <p:pic>
        <p:nvPicPr>
          <p:cNvPr id="12295" name="Image 5" descr="Une image contenant texte, moniteur, équipement électronique, afficher&#10;&#10;Description générée automatiquement">
            <a:extLst>
              <a:ext uri="{FF2B5EF4-FFF2-40B4-BE49-F238E27FC236}">
                <a16:creationId xmlns:a16="http://schemas.microsoft.com/office/drawing/2014/main" id="{2629325D-6881-4A78-84B7-9D3CC6E205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1091" y="3803587"/>
            <a:ext cx="2121227" cy="1329574"/>
          </a:xfrm>
          <a:prstGeom prst="rect">
            <a:avLst/>
          </a:prstGeom>
          <a:noFill/>
          <a:extLst>
            <a:ext uri="{909E8E84-426E-40DD-AFC4-6F175D3DCCD1}">
              <a14:hiddenFill xmlns:a14="http://schemas.microsoft.com/office/drawing/2010/main">
                <a:solidFill>
                  <a:srgbClr val="FFFFFF"/>
                </a:solidFill>
              </a14:hiddenFill>
            </a:ext>
          </a:extLst>
        </p:spPr>
      </p:pic>
      <p:pic>
        <p:nvPicPr>
          <p:cNvPr id="12289" name="Image 6" descr="Une image contenant texte, équipement électronique, moniteur, afficher&#10;&#10;Description générée automatiquement">
            <a:extLst>
              <a:ext uri="{FF2B5EF4-FFF2-40B4-BE49-F238E27FC236}">
                <a16:creationId xmlns:a16="http://schemas.microsoft.com/office/drawing/2014/main" id="{55EB66E1-436A-473C-AB71-9AB569CD24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1908" y="3801785"/>
            <a:ext cx="2133516" cy="1332576"/>
          </a:xfrm>
          <a:prstGeom prst="rect">
            <a:avLst/>
          </a:prstGeom>
          <a:noFill/>
          <a:extLst>
            <a:ext uri="{909E8E84-426E-40DD-AFC4-6F175D3DCCD1}">
              <a14:hiddenFill xmlns:a14="http://schemas.microsoft.com/office/drawing/2010/main">
                <a:solidFill>
                  <a:srgbClr val="FFFFFF"/>
                </a:solidFill>
              </a14:hiddenFill>
            </a:ext>
          </a:extLst>
        </p:spPr>
      </p:pic>
      <p:pic>
        <p:nvPicPr>
          <p:cNvPr id="12291" name="Image 1" descr="Une image contenant texte&#10;&#10;Description générée automatiquement">
            <a:extLst>
              <a:ext uri="{FF2B5EF4-FFF2-40B4-BE49-F238E27FC236}">
                <a16:creationId xmlns:a16="http://schemas.microsoft.com/office/drawing/2014/main" id="{BAA618E5-5192-4FED-99FD-95FA01DD14A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022" t="5600" r="1316" b="6794"/>
          <a:stretch/>
        </p:blipFill>
        <p:spPr bwMode="auto">
          <a:xfrm>
            <a:off x="208936" y="3750447"/>
            <a:ext cx="1962525" cy="1345465"/>
          </a:xfrm>
          <a:prstGeom prst="rect">
            <a:avLst/>
          </a:prstGeom>
          <a:noFill/>
          <a:extLst>
            <a:ext uri="{909E8E84-426E-40DD-AFC4-6F175D3DCCD1}">
              <a14:hiddenFill xmlns:a14="http://schemas.microsoft.com/office/drawing/2010/main">
                <a:solidFill>
                  <a:srgbClr val="FFFFFF"/>
                </a:solidFill>
              </a14:hiddenFill>
            </a:ext>
          </a:extLst>
        </p:spPr>
      </p:pic>
      <p:pic>
        <p:nvPicPr>
          <p:cNvPr id="12294" name="Image 7" descr="Une image contenant texte, moniteur, équipement électronique, écran&#10;&#10;Description générée automatiquement">
            <a:extLst>
              <a:ext uri="{FF2B5EF4-FFF2-40B4-BE49-F238E27FC236}">
                <a16:creationId xmlns:a16="http://schemas.microsoft.com/office/drawing/2014/main" id="{E1A7F686-1421-4471-9AF3-A0942FEA04B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9412" t="-943" r="3529" b="1249"/>
          <a:stretch/>
        </p:blipFill>
        <p:spPr bwMode="auto">
          <a:xfrm>
            <a:off x="7738607" y="3803587"/>
            <a:ext cx="1821273" cy="1299548"/>
          </a:xfrm>
          <a:prstGeom prst="rect">
            <a:avLst/>
          </a:prstGeom>
          <a:noFill/>
          <a:extLst>
            <a:ext uri="{909E8E84-426E-40DD-AFC4-6F175D3DCCD1}">
              <a14:hiddenFill xmlns:a14="http://schemas.microsoft.com/office/drawing/2010/main">
                <a:solidFill>
                  <a:srgbClr val="FFFFFF"/>
                </a:solidFill>
              </a14:hiddenFill>
            </a:ext>
          </a:extLst>
        </p:spPr>
      </p:pic>
      <p:sp>
        <p:nvSpPr>
          <p:cNvPr id="8" name="Flèche : droite 7">
            <a:extLst>
              <a:ext uri="{FF2B5EF4-FFF2-40B4-BE49-F238E27FC236}">
                <a16:creationId xmlns:a16="http://schemas.microsoft.com/office/drawing/2014/main" id="{264BB030-8E70-4F34-85E3-227893B5C428}"/>
              </a:ext>
            </a:extLst>
          </p:cNvPr>
          <p:cNvSpPr/>
          <p:nvPr/>
        </p:nvSpPr>
        <p:spPr>
          <a:xfrm>
            <a:off x="2047472" y="4275888"/>
            <a:ext cx="464824" cy="3972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9" name="Flèche : droite 8">
            <a:extLst>
              <a:ext uri="{FF2B5EF4-FFF2-40B4-BE49-F238E27FC236}">
                <a16:creationId xmlns:a16="http://schemas.microsoft.com/office/drawing/2014/main" id="{5F0F5206-5A29-4599-8547-572853E7F411}"/>
              </a:ext>
            </a:extLst>
          </p:cNvPr>
          <p:cNvSpPr/>
          <p:nvPr/>
        </p:nvSpPr>
        <p:spPr>
          <a:xfrm>
            <a:off x="7307106" y="4238741"/>
            <a:ext cx="403373" cy="3771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0" name="Flèche : droite 9">
            <a:extLst>
              <a:ext uri="{FF2B5EF4-FFF2-40B4-BE49-F238E27FC236}">
                <a16:creationId xmlns:a16="http://schemas.microsoft.com/office/drawing/2014/main" id="{27E22EF2-301D-4028-A035-81AC3631BDF8}"/>
              </a:ext>
            </a:extLst>
          </p:cNvPr>
          <p:cNvSpPr/>
          <p:nvPr/>
        </p:nvSpPr>
        <p:spPr>
          <a:xfrm>
            <a:off x="4737297" y="4273376"/>
            <a:ext cx="378792" cy="4016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4" name="Rectangle 8">
            <a:extLst>
              <a:ext uri="{FF2B5EF4-FFF2-40B4-BE49-F238E27FC236}">
                <a16:creationId xmlns:a16="http://schemas.microsoft.com/office/drawing/2014/main" id="{22799280-32B1-43E5-8A21-BA7565AE73D5}"/>
              </a:ext>
            </a:extLst>
          </p:cNvPr>
          <p:cNvSpPr>
            <a:spLocks noChangeArrowheads="1"/>
          </p:cNvSpPr>
          <p:nvPr/>
        </p:nvSpPr>
        <p:spPr bwMode="auto">
          <a:xfrm>
            <a:off x="1231464" y="1626478"/>
            <a:ext cx="8128723"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Etape 1 : Mettre le fichier en </a:t>
            </a:r>
            <a:r>
              <a:rPr kumimoji="0" lang="fr-FR" altLang="fr-FR" b="0" i="0" u="none" strike="noStrike" cap="none" normalizeH="0" baseline="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Gcode</a:t>
            </a:r>
            <a:r>
              <a:rPr kumimoji="0" lang="fr-FR" altLang="fr-FR"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(voir tuto CURA) associé à votre pièce sur la carte SD qui se trouve sur la machine, à l’aide de l’adaptateur USB</a:t>
            </a:r>
          </a:p>
          <a:p>
            <a:pPr marL="0" marR="0" lvl="0" indent="0" algn="just" defTabSz="914400" rtl="0" eaLnBrk="0" fontAlgn="base" latinLnBrk="0" hangingPunct="0">
              <a:lnSpc>
                <a:spcPct val="100000"/>
              </a:lnSpc>
              <a:spcBef>
                <a:spcPct val="0"/>
              </a:spcBef>
              <a:spcAft>
                <a:spcPct val="0"/>
              </a:spcAft>
              <a:buClrTx/>
              <a:buSzTx/>
              <a:buFontTx/>
              <a:buNone/>
              <a:tabLst/>
            </a:pPr>
            <a:endParaRPr lang="fr-FR" altLang="fr-FR">
              <a:latin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altLang="fr-FR" b="0" i="0" u="none" strike="noStrike" cap="none" normalizeH="0" baseline="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Etape 2 : Replacer la carte SD et mettre en route l’impression </a:t>
            </a:r>
            <a:r>
              <a:rPr kumimoji="0" lang="fr-FR" altLang="fr-FR" b="0" i="0" u="none" strike="noStrike" cap="none" normalizeH="0" baseline="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Print</a:t>
            </a:r>
            <a:r>
              <a:rPr kumimoji="0" lang="fr-FR" altLang="fr-FR"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fr-FR" altLang="fr-FR" b="0" i="0" u="none" strike="noStrike" cap="none" normalizeH="0" baseline="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from</a:t>
            </a:r>
            <a:r>
              <a:rPr kumimoji="0" lang="fr-FR" altLang="fr-FR"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TF (si printf rom TF n’est pas affiché, sélectionner init </a:t>
            </a:r>
            <a:r>
              <a:rPr kumimoji="0" lang="fr-FR" altLang="fr-FR" b="0" i="0" u="none" strike="noStrike" cap="none" normalizeH="0" baseline="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from</a:t>
            </a:r>
            <a:r>
              <a:rPr kumimoji="0" lang="fr-FR" altLang="fr-FR"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TF) --&gt; </a:t>
            </a:r>
            <a:r>
              <a:rPr kumimoji="0" lang="fr-FR" altLang="fr-FR" b="0" i="0" u="none" strike="noStrike" cap="none" normalizeH="0" baseline="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Refresh</a:t>
            </a:r>
            <a:r>
              <a:rPr kumimoji="0" lang="fr-FR" altLang="fr-FR"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--&gt; Nom du fichier</a:t>
            </a:r>
            <a:endParaRPr kumimoji="0" lang="fr-FR" altLang="fr-FR" b="0" i="0" u="none" strike="noStrike" cap="none" normalizeH="0" baseline="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Sélectionner le bon fichier par exemple ici : impression d’un mirage</a:t>
            </a:r>
            <a:endParaRPr kumimoji="0" lang="fr-FR" altLang="fr-FR"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 name="Rectangle 9">
            <a:extLst>
              <a:ext uri="{FF2B5EF4-FFF2-40B4-BE49-F238E27FC236}">
                <a16:creationId xmlns:a16="http://schemas.microsoft.com/office/drawing/2014/main" id="{975BFE4A-26BA-46F6-BD0C-65AFEDA8A087}"/>
              </a:ext>
            </a:extLst>
          </p:cNvPr>
          <p:cNvSpPr>
            <a:spLocks noChangeArrowheads="1"/>
          </p:cNvSpPr>
          <p:nvPr/>
        </p:nvSpPr>
        <p:spPr bwMode="auto">
          <a:xfrm>
            <a:off x="1642188" y="306044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Tree>
    <p:extLst>
      <p:ext uri="{BB962C8B-B14F-4D97-AF65-F5344CB8AC3E}">
        <p14:creationId xmlns:p14="http://schemas.microsoft.com/office/powerpoint/2010/main" val="21171284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D30EC0-9D61-4F05-9868-74DC40338DFC}"/>
              </a:ext>
            </a:extLst>
          </p:cNvPr>
          <p:cNvSpPr>
            <a:spLocks noGrp="1"/>
          </p:cNvSpPr>
          <p:nvPr>
            <p:ph type="title"/>
          </p:nvPr>
        </p:nvSpPr>
        <p:spPr/>
        <p:txBody>
          <a:bodyPr>
            <a:normAutofit/>
          </a:bodyPr>
          <a:lstStyle/>
          <a:p>
            <a:pPr algn="ctr"/>
            <a:r>
              <a:rPr lang="fr-FR" b="1" dirty="0">
                <a:effectLst/>
                <a:latin typeface="Trebuchet MS"/>
                <a:ea typeface="Calibri" panose="020F0502020204030204" pitchFamily="34" charset="0"/>
                <a:cs typeface="Times New Roman"/>
              </a:rPr>
              <a:t>Impression</a:t>
            </a:r>
            <a:endParaRPr lang="fr-FR" dirty="0">
              <a:latin typeface="Trebuchet MS"/>
              <a:cs typeface="Times New Roman"/>
            </a:endParaRPr>
          </a:p>
        </p:txBody>
      </p:sp>
      <p:sp>
        <p:nvSpPr>
          <p:cNvPr id="3" name="Espace réservé du numéro de diapositive 2">
            <a:extLst>
              <a:ext uri="{FF2B5EF4-FFF2-40B4-BE49-F238E27FC236}">
                <a16:creationId xmlns:a16="http://schemas.microsoft.com/office/drawing/2014/main" id="{209892DC-1507-472A-9ED0-CDCEB65C2F01}"/>
              </a:ext>
            </a:extLst>
          </p:cNvPr>
          <p:cNvSpPr>
            <a:spLocks noGrp="1"/>
          </p:cNvSpPr>
          <p:nvPr>
            <p:ph type="sldNum" sz="quarter" idx="12"/>
          </p:nvPr>
        </p:nvSpPr>
        <p:spPr/>
        <p:txBody>
          <a:bodyPr/>
          <a:lstStyle/>
          <a:p>
            <a:fld id="{F0BBC34D-AE05-47F5-93F9-98D07616940B}" type="slidenum">
              <a:rPr lang="fr-FR" smtClean="0"/>
              <a:t>13</a:t>
            </a:fld>
            <a:endParaRPr lang="fr-FR"/>
          </a:p>
        </p:txBody>
      </p:sp>
      <p:sp>
        <p:nvSpPr>
          <p:cNvPr id="4" name="Rectangle 2">
            <a:extLst>
              <a:ext uri="{FF2B5EF4-FFF2-40B4-BE49-F238E27FC236}">
                <a16:creationId xmlns:a16="http://schemas.microsoft.com/office/drawing/2014/main" id="{C5120BEF-45B7-4CE4-89E8-E9BEA0A68327}"/>
              </a:ext>
            </a:extLst>
          </p:cNvPr>
          <p:cNvSpPr>
            <a:spLocks noChangeArrowheads="1"/>
          </p:cNvSpPr>
          <p:nvPr/>
        </p:nvSpPr>
        <p:spPr bwMode="auto">
          <a:xfrm>
            <a:off x="379997" y="1838994"/>
            <a:ext cx="9058262"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Etape 3 : Attendre 10 à 15min pour vérifier la bonne impression de la pièce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S'il y a un problème arrêter l’impression (Menu puis arrêter l’impression). Vérifier si le plateau est bien positionné.</a:t>
            </a:r>
            <a:endParaRPr kumimoji="0" lang="fr-FR" altLang="fr-FR"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pic>
        <p:nvPicPr>
          <p:cNvPr id="13313" name="Image 1088840329">
            <a:extLst>
              <a:ext uri="{FF2B5EF4-FFF2-40B4-BE49-F238E27FC236}">
                <a16:creationId xmlns:a16="http://schemas.microsoft.com/office/drawing/2014/main" id="{179197AD-3427-4DD1-B037-7BD597548E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8242" y="3767762"/>
            <a:ext cx="2459094" cy="134664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E4ED8AF7-2C5B-45D5-8923-A4340F0A86D7}"/>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Tree>
    <p:extLst>
      <p:ext uri="{BB962C8B-B14F-4D97-AF65-F5344CB8AC3E}">
        <p14:creationId xmlns:p14="http://schemas.microsoft.com/office/powerpoint/2010/main" val="40246307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84B09F-A88D-4F1D-AB6E-BE0BB371E120}"/>
              </a:ext>
            </a:extLst>
          </p:cNvPr>
          <p:cNvSpPr>
            <a:spLocks noGrp="1"/>
          </p:cNvSpPr>
          <p:nvPr>
            <p:ph type="title"/>
          </p:nvPr>
        </p:nvSpPr>
        <p:spPr>
          <a:xfrm>
            <a:off x="2458" y="539291"/>
            <a:ext cx="9409471" cy="1325563"/>
          </a:xfrm>
        </p:spPr>
        <p:txBody>
          <a:bodyPr/>
          <a:lstStyle/>
          <a:p>
            <a:pPr algn="ctr"/>
            <a:r>
              <a:rPr lang="fr-FR" sz="3200" b="1" dirty="0">
                <a:effectLst/>
                <a:latin typeface="Trebuchet MS"/>
                <a:ea typeface="Calibri" panose="020F0502020204030204" pitchFamily="34" charset="0"/>
                <a:cs typeface="Times New Roman"/>
              </a:rPr>
              <a:t>Post-impression :</a:t>
            </a:r>
            <a:br>
              <a:rPr lang="fr-FR" sz="1800" dirty="0">
                <a:effectLst/>
                <a:latin typeface="Calibri" panose="020F0502020204030204" pitchFamily="34" charset="0"/>
                <a:ea typeface="Calibri" panose="020F0502020204030204" pitchFamily="34" charset="0"/>
                <a:cs typeface="Times New Roman" panose="02020603050405020304" pitchFamily="18" charset="0"/>
              </a:rPr>
            </a:br>
            <a:endParaRPr lang="fr-FR" dirty="0"/>
          </a:p>
        </p:txBody>
      </p:sp>
      <p:sp>
        <p:nvSpPr>
          <p:cNvPr id="3" name="Espace réservé du numéro de diapositive 2">
            <a:extLst>
              <a:ext uri="{FF2B5EF4-FFF2-40B4-BE49-F238E27FC236}">
                <a16:creationId xmlns:a16="http://schemas.microsoft.com/office/drawing/2014/main" id="{8006F7F2-6347-4E82-9BE7-F14BAF6AC9BC}"/>
              </a:ext>
            </a:extLst>
          </p:cNvPr>
          <p:cNvSpPr>
            <a:spLocks noGrp="1"/>
          </p:cNvSpPr>
          <p:nvPr>
            <p:ph type="sldNum" sz="quarter" idx="12"/>
          </p:nvPr>
        </p:nvSpPr>
        <p:spPr/>
        <p:txBody>
          <a:bodyPr/>
          <a:lstStyle/>
          <a:p>
            <a:fld id="{F0BBC34D-AE05-47F5-93F9-98D07616940B}" type="slidenum">
              <a:rPr lang="fr-FR" smtClean="0"/>
              <a:t>14</a:t>
            </a:fld>
            <a:endParaRPr lang="fr-FR"/>
          </a:p>
        </p:txBody>
      </p:sp>
      <p:sp>
        <p:nvSpPr>
          <p:cNvPr id="4" name="Rectangle 2">
            <a:extLst>
              <a:ext uri="{FF2B5EF4-FFF2-40B4-BE49-F238E27FC236}">
                <a16:creationId xmlns:a16="http://schemas.microsoft.com/office/drawing/2014/main" id="{A1FD7ADD-5629-4CD7-8FDB-62FFA3ECA1DD}"/>
              </a:ext>
            </a:extLst>
          </p:cNvPr>
          <p:cNvSpPr>
            <a:spLocks noChangeArrowheads="1"/>
          </p:cNvSpPr>
          <p:nvPr/>
        </p:nvSpPr>
        <p:spPr bwMode="auto">
          <a:xfrm>
            <a:off x="282677" y="1439532"/>
            <a:ext cx="8996517"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Enlever le plateau d’impression avec la pièce et attendre que celui-ci refroidisse avant de décoller la pièce. Puis décoller délicatement la pièce sans tordre le plateau (utiliser la raclette présente dans la mallette si nécessaire)</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altLang="fr-FR" b="0" i="0" u="none" strike="noStrike" cap="none" normalizeH="0" baseline="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Retirer le fil : faire chauffer la buse </a:t>
            </a:r>
            <a:endParaRPr kumimoji="0" lang="fr-FR" altLang="fr-FR" b="0" i="0" u="none" strike="noStrike" cap="none" normalizeH="0" baseline="0">
              <a:ln>
                <a:noFill/>
              </a:ln>
              <a:solidFill>
                <a:schemeClr val="tx1"/>
              </a:solidFill>
              <a:effectLst/>
              <a:latin typeface="Arial" panose="020B0604020202020204" pitchFamily="34" charset="0"/>
            </a:endParaRPr>
          </a:p>
        </p:txBody>
      </p:sp>
      <p:pic>
        <p:nvPicPr>
          <p:cNvPr id="14337" name="Image 13">
            <a:extLst>
              <a:ext uri="{FF2B5EF4-FFF2-40B4-BE49-F238E27FC236}">
                <a16:creationId xmlns:a16="http://schemas.microsoft.com/office/drawing/2014/main" id="{C4DD41B9-A5DB-4936-AEC4-97B8707213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394" y="3129739"/>
            <a:ext cx="9198687" cy="9987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31F1F67F-0C40-4687-B6D9-47A17F874789}"/>
              </a:ext>
            </a:extLst>
          </p:cNvPr>
          <p:cNvSpPr>
            <a:spLocks noChangeArrowheads="1"/>
          </p:cNvSpPr>
          <p:nvPr/>
        </p:nvSpPr>
        <p:spPr bwMode="auto">
          <a:xfrm>
            <a:off x="1286868" y="4742283"/>
            <a:ext cx="6310317"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Pincer le bloqueur, puis tirez sur le fil.</a:t>
            </a:r>
            <a:endParaRPr kumimoji="0" lang="fr-FR" altLang="fr-FR" b="0" i="0" u="none" strike="noStrike" cap="none" normalizeH="0" baseline="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Couper sur 1 ou 2 cm le bout du fil qui présente une surépaisseur</a:t>
            </a:r>
            <a:endParaRPr kumimoji="0" lang="fr-FR" altLang="fr-FR" b="0" i="0" u="none" strike="noStrike" cap="none" normalizeH="0" baseline="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Nettoyer le plateau/Enlever le plateau/Eteindre la machine</a:t>
            </a:r>
            <a:endParaRPr kumimoji="0" lang="fr-FR" altLang="fr-FR"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034196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543D16-1C84-4CEF-AA66-494D8864AB1C}"/>
              </a:ext>
            </a:extLst>
          </p:cNvPr>
          <p:cNvSpPr>
            <a:spLocks noGrp="1"/>
          </p:cNvSpPr>
          <p:nvPr>
            <p:ph type="title"/>
          </p:nvPr>
        </p:nvSpPr>
        <p:spPr>
          <a:xfrm>
            <a:off x="838199" y="674629"/>
            <a:ext cx="10515600" cy="1325563"/>
          </a:xfrm>
        </p:spPr>
        <p:txBody>
          <a:bodyPr/>
          <a:lstStyle/>
          <a:p>
            <a:pPr algn="ctr"/>
            <a:br>
              <a:rPr lang="fr-FR" sz="1800" dirty="0">
                <a:effectLst/>
                <a:latin typeface="Calibri" panose="020F0502020204030204" pitchFamily="34" charset="0"/>
                <a:ea typeface="Calibri" panose="020F0502020204030204" pitchFamily="34" charset="0"/>
                <a:cs typeface="Times New Roman" panose="02020603050405020304" pitchFamily="18" charset="0"/>
              </a:rPr>
            </a:br>
            <a:endParaRPr lang="fr-FR" dirty="0"/>
          </a:p>
        </p:txBody>
      </p:sp>
      <p:sp>
        <p:nvSpPr>
          <p:cNvPr id="3" name="Espace réservé du numéro de diapositive 2">
            <a:extLst>
              <a:ext uri="{FF2B5EF4-FFF2-40B4-BE49-F238E27FC236}">
                <a16:creationId xmlns:a16="http://schemas.microsoft.com/office/drawing/2014/main" id="{DD1157CB-AF13-49D6-9682-84A0C01F11A9}"/>
              </a:ext>
            </a:extLst>
          </p:cNvPr>
          <p:cNvSpPr>
            <a:spLocks noGrp="1"/>
          </p:cNvSpPr>
          <p:nvPr>
            <p:ph type="sldNum" sz="quarter" idx="12"/>
          </p:nvPr>
        </p:nvSpPr>
        <p:spPr/>
        <p:txBody>
          <a:bodyPr/>
          <a:lstStyle/>
          <a:p>
            <a:fld id="{F0BBC34D-AE05-47F5-93F9-98D07616940B}" type="slidenum">
              <a:rPr lang="fr-FR" dirty="0" smtClean="0"/>
              <a:t>15</a:t>
            </a:fld>
            <a:endParaRPr lang="fr-FR" dirty="0"/>
          </a:p>
        </p:txBody>
      </p:sp>
      <p:sp>
        <p:nvSpPr>
          <p:cNvPr id="4" name="Rectangle 2">
            <a:extLst>
              <a:ext uri="{FF2B5EF4-FFF2-40B4-BE49-F238E27FC236}">
                <a16:creationId xmlns:a16="http://schemas.microsoft.com/office/drawing/2014/main" id="{D6B3917D-C78C-4CA7-A4AA-D4E7DCEBBAA6}"/>
              </a:ext>
            </a:extLst>
          </p:cNvPr>
          <p:cNvSpPr>
            <a:spLocks noChangeArrowheads="1"/>
          </p:cNvSpPr>
          <p:nvPr/>
        </p:nvSpPr>
        <p:spPr bwMode="auto">
          <a:xfrm>
            <a:off x="1203649" y="907001"/>
            <a:ext cx="7894374" cy="841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25392"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3200" b="1" i="0" strike="noStrike" cap="none" normalizeH="0" baseline="0" dirty="0">
                <a:ln>
                  <a:noFill/>
                </a:ln>
                <a:solidFill>
                  <a:schemeClr val="accent1"/>
                </a:solidFill>
                <a:effectLst/>
                <a:latin typeface="Trebuchet MS"/>
                <a:ea typeface="Times New Roman" panose="02020603050405020304" pitchFamily="18" charset="0"/>
                <a:cs typeface="Times New Roman"/>
              </a:rPr>
              <a:t>A</a:t>
            </a:r>
            <a:r>
              <a:rPr kumimoji="0" lang="fr-FR" altLang="fr-FR" sz="3200" b="1" i="0" strike="noStrike" cap="none" normalizeH="0" baseline="0" dirty="0" bmk="">
                <a:ln>
                  <a:noFill/>
                </a:ln>
                <a:solidFill>
                  <a:schemeClr val="accent1"/>
                </a:solidFill>
                <a:effectLst/>
                <a:latin typeface="Trebuchet MS"/>
                <a:ea typeface="Times New Roman" panose="02020603050405020304" pitchFamily="18" charset="0"/>
                <a:cs typeface="Times New Roman"/>
              </a:rPr>
              <a:t>nnexe 1 : Caractéristiques/Interface</a:t>
            </a:r>
            <a:endParaRPr lang="fr-FR" altLang="fr-FR" sz="3200" b="0" i="0" strike="noStrike" cap="none" normalizeH="0" baseline="0">
              <a:ln>
                <a:noFill/>
              </a:ln>
              <a:solidFill>
                <a:schemeClr val="accent1"/>
              </a:solidFill>
              <a:effectLst/>
              <a:latin typeface="Trebuchet MS"/>
              <a:ea typeface="Times New Roman" panose="02020603050405020304" pitchFamily="18" charset="0"/>
              <a:cs typeface="Times New Roman"/>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pic>
        <p:nvPicPr>
          <p:cNvPr id="15361" name="Image 14">
            <a:extLst>
              <a:ext uri="{FF2B5EF4-FFF2-40B4-BE49-F238E27FC236}">
                <a16:creationId xmlns:a16="http://schemas.microsoft.com/office/drawing/2014/main" id="{B72F5AB4-FC62-4FB1-9D88-B328F53FD7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5192" y="3006354"/>
            <a:ext cx="3825681" cy="361181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98C1ADC4-E6F0-4E4E-B08F-2982BAB06B79}"/>
              </a:ext>
            </a:extLst>
          </p:cNvPr>
          <p:cNvSpPr>
            <a:spLocks noChangeArrowheads="1"/>
          </p:cNvSpPr>
          <p:nvPr/>
        </p:nvSpPr>
        <p:spPr bwMode="auto">
          <a:xfrm>
            <a:off x="2351314" y="197808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8" name="ZoneTexte 7">
            <a:extLst>
              <a:ext uri="{FF2B5EF4-FFF2-40B4-BE49-F238E27FC236}">
                <a16:creationId xmlns:a16="http://schemas.microsoft.com/office/drawing/2014/main" id="{D0570E16-0960-4EBB-8049-CA1B7513D432}"/>
              </a:ext>
            </a:extLst>
          </p:cNvPr>
          <p:cNvSpPr txBox="1"/>
          <p:nvPr/>
        </p:nvSpPr>
        <p:spPr>
          <a:xfrm>
            <a:off x="1333011" y="1719992"/>
            <a:ext cx="6748366" cy="1200329"/>
          </a:xfrm>
          <a:prstGeom prst="rect">
            <a:avLst/>
          </a:prstGeom>
          <a:noFill/>
        </p:spPr>
        <p:txBody>
          <a:bodyPr wrap="square" lIns="91440" tIns="45720" rIns="91440" bIns="45720" anchor="t">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b="0" i="0" u="none" strike="noStrike" cap="none" normalizeH="0" baseline="0">
                <a:ln>
                  <a:noFill/>
                </a:ln>
                <a:effectLst/>
                <a:latin typeface="Calibri"/>
                <a:ea typeface="Calibri" panose="020F0502020204030204" pitchFamily="34" charset="0"/>
                <a:cs typeface="Times New Roman"/>
              </a:rPr>
              <a:t>Volume d’impression maximal possible : </a:t>
            </a:r>
            <a:r>
              <a:rPr lang="fr-FR" altLang="fr-FR">
                <a:latin typeface="Calibri"/>
                <a:ea typeface="Calibri" panose="020F0502020204030204" pitchFamily="34" charset="0"/>
                <a:cs typeface="Times New Roman"/>
              </a:rPr>
              <a:t>220x220x300mm</a:t>
            </a:r>
            <a:endParaRPr kumimoji="0" lang="fr-FR" altLang="fr-FR" b="0" i="0" u="none" strike="noStrike" cap="none" normalizeH="0" baseline="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Température maximale de buse : 260°C</a:t>
            </a:r>
            <a:endParaRPr kumimoji="0" lang="fr-FR" altLang="fr-FR" b="0" i="0" u="none" strike="noStrike" cap="none" normalizeH="0" baseline="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Qualité d’impression max : 100 microns</a:t>
            </a:r>
            <a:endParaRPr kumimoji="0" lang="fr-FR" altLang="fr-FR" b="0" i="0" u="none" strike="noStrike" cap="none" normalizeH="0" baseline="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Température max du plateau : 135°C</a:t>
            </a:r>
            <a:endParaRPr kumimoji="0" lang="fr-FR" altLang="fr-FR" b="0" i="0" u="none" strike="noStrike" cap="none" normalizeH="0" baseline="0" dirty="0">
              <a:ln>
                <a:noFill/>
              </a:ln>
              <a:solidFill>
                <a:schemeClr val="tx1"/>
              </a:solidFill>
              <a:effectLst/>
            </a:endParaRPr>
          </a:p>
        </p:txBody>
      </p:sp>
      <p:sp>
        <p:nvSpPr>
          <p:cNvPr id="6" name="Titre 1">
            <a:extLst>
              <a:ext uri="{FF2B5EF4-FFF2-40B4-BE49-F238E27FC236}">
                <a16:creationId xmlns:a16="http://schemas.microsoft.com/office/drawing/2014/main" id="{7B46BE26-957F-4D68-9E04-814D67325436}"/>
              </a:ext>
            </a:extLst>
          </p:cNvPr>
          <p:cNvSpPr txBox="1">
            <a:spLocks/>
          </p:cNvSpPr>
          <p:nvPr/>
        </p:nvSpPr>
        <p:spPr>
          <a:xfrm>
            <a:off x="1366" y="-4916"/>
            <a:ext cx="2463798" cy="669413"/>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71500" indent="-571500">
              <a:buFont typeface="Arial"/>
              <a:buChar char="•"/>
            </a:pPr>
            <a:r>
              <a:rPr lang="fr-FR" sz="1200" b="1" dirty="0">
                <a:latin typeface="Trebuchet MS"/>
                <a:ea typeface="Calibri" panose="020F0502020204030204" pitchFamily="34" charset="0"/>
                <a:cs typeface="Times New Roman"/>
              </a:rPr>
              <a:t> Annexes</a:t>
            </a:r>
            <a:endParaRPr lang="fr-FR" sz="1200" dirty="0">
              <a:latin typeface="Trebuchet MS"/>
              <a:cs typeface="Times New Roman"/>
            </a:endParaRPr>
          </a:p>
        </p:txBody>
      </p:sp>
    </p:spTree>
    <p:extLst>
      <p:ext uri="{BB962C8B-B14F-4D97-AF65-F5344CB8AC3E}">
        <p14:creationId xmlns:p14="http://schemas.microsoft.com/office/powerpoint/2010/main" val="17411665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555A3F-C495-4FBD-B1FB-7FE6009BFDB0}"/>
              </a:ext>
            </a:extLst>
          </p:cNvPr>
          <p:cNvSpPr>
            <a:spLocks noGrp="1"/>
          </p:cNvSpPr>
          <p:nvPr>
            <p:ph type="title"/>
          </p:nvPr>
        </p:nvSpPr>
        <p:spPr>
          <a:xfrm>
            <a:off x="1366" y="-4916"/>
            <a:ext cx="2463798" cy="669413"/>
          </a:xfrm>
        </p:spPr>
        <p:txBody>
          <a:bodyPr/>
          <a:lstStyle/>
          <a:p>
            <a:pPr marL="571500" indent="-571500">
              <a:buFont typeface="Arial"/>
              <a:buChar char="•"/>
            </a:pPr>
            <a:r>
              <a:rPr lang="fr-FR" sz="1200" b="1" dirty="0">
                <a:latin typeface="Calibri"/>
                <a:ea typeface="Calibri" panose="020F0502020204030204" pitchFamily="34" charset="0"/>
                <a:cs typeface="Times New Roman"/>
              </a:rPr>
              <a:t> </a:t>
            </a:r>
            <a:r>
              <a:rPr lang="fr-FR" sz="1200" b="1" dirty="0">
                <a:effectLst/>
                <a:latin typeface="Trebuchet MS"/>
                <a:ea typeface="Calibri" panose="020F0502020204030204" pitchFamily="34" charset="0"/>
                <a:cs typeface="Times New Roman"/>
              </a:rPr>
              <a:t>Annexes</a:t>
            </a:r>
            <a:endParaRPr lang="fr-FR" sz="1200" dirty="0">
              <a:latin typeface="Trebuchet MS"/>
              <a:cs typeface="Times New Roman"/>
            </a:endParaRPr>
          </a:p>
        </p:txBody>
      </p:sp>
      <p:sp>
        <p:nvSpPr>
          <p:cNvPr id="3" name="Espace réservé du numéro de diapositive 2">
            <a:extLst>
              <a:ext uri="{FF2B5EF4-FFF2-40B4-BE49-F238E27FC236}">
                <a16:creationId xmlns:a16="http://schemas.microsoft.com/office/drawing/2014/main" id="{2DB3AB7B-D442-4A77-93B4-BAE6C0A05227}"/>
              </a:ext>
            </a:extLst>
          </p:cNvPr>
          <p:cNvSpPr>
            <a:spLocks noGrp="1"/>
          </p:cNvSpPr>
          <p:nvPr>
            <p:ph type="sldNum" sz="quarter" idx="12"/>
          </p:nvPr>
        </p:nvSpPr>
        <p:spPr/>
        <p:txBody>
          <a:bodyPr/>
          <a:lstStyle/>
          <a:p>
            <a:fld id="{F0BBC34D-AE05-47F5-93F9-98D07616940B}" type="slidenum">
              <a:rPr lang="fr-FR" smtClean="0"/>
              <a:t>16</a:t>
            </a:fld>
            <a:endParaRPr lang="fr-FR"/>
          </a:p>
        </p:txBody>
      </p:sp>
      <p:sp>
        <p:nvSpPr>
          <p:cNvPr id="4" name="Rectangle 2">
            <a:extLst>
              <a:ext uri="{FF2B5EF4-FFF2-40B4-BE49-F238E27FC236}">
                <a16:creationId xmlns:a16="http://schemas.microsoft.com/office/drawing/2014/main" id="{0895C059-FB67-449F-B420-F4104A87DC19}"/>
              </a:ext>
            </a:extLst>
          </p:cNvPr>
          <p:cNvSpPr>
            <a:spLocks noChangeArrowheads="1"/>
          </p:cNvSpPr>
          <p:nvPr/>
        </p:nvSpPr>
        <p:spPr bwMode="auto">
          <a:xfrm>
            <a:off x="494071" y="757484"/>
            <a:ext cx="8446223" cy="841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25392" rIns="91440" bIns="45720" numCol="1" anchor="ctr" anchorCtr="0" compatLnSpc="1">
            <a:prstTxWarp prst="textNoShape">
              <a:avLst/>
            </a:prstTxWarp>
            <a:spAutoFit/>
          </a:bodyPr>
          <a:lstStyle>
            <a:lvl1pPr indent="4492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48945" algn="l" defTabSz="914400" rtl="0" eaLnBrk="0" fontAlgn="base" latinLnBrk="0" hangingPunct="0">
              <a:lnSpc>
                <a:spcPct val="100000"/>
              </a:lnSpc>
              <a:spcBef>
                <a:spcPct val="0"/>
              </a:spcBef>
              <a:spcAft>
                <a:spcPct val="0"/>
              </a:spcAft>
              <a:buClrTx/>
              <a:buSzTx/>
              <a:buFontTx/>
              <a:buNone/>
              <a:tabLst/>
            </a:pPr>
            <a:r>
              <a:rPr kumimoji="0" lang="fr-FR" altLang="fr-FR" sz="3200" b="1" i="0" u="sng" strike="noStrike" cap="none" normalizeH="0" baseline="0" dirty="0">
                <a:ln>
                  <a:noFill/>
                </a:ln>
                <a:solidFill>
                  <a:schemeClr val="accent1"/>
                </a:solidFill>
                <a:effectLst/>
                <a:latin typeface="Trebuchet MS"/>
                <a:ea typeface="Times New Roman" panose="02020603050405020304" pitchFamily="18" charset="0"/>
                <a:cs typeface="Times New Roman"/>
              </a:rPr>
              <a:t>A</a:t>
            </a:r>
            <a:r>
              <a:rPr kumimoji="0" lang="fr-FR" altLang="fr-FR" sz="3200" b="1" i="0" u="sng" strike="noStrike" cap="none" normalizeH="0" baseline="0" dirty="0" bmk="">
                <a:ln>
                  <a:noFill/>
                </a:ln>
                <a:solidFill>
                  <a:schemeClr val="accent1"/>
                </a:solidFill>
                <a:effectLst/>
                <a:latin typeface="Trebuchet MS"/>
                <a:ea typeface="Times New Roman" panose="02020603050405020304" pitchFamily="18" charset="0"/>
                <a:cs typeface="Times New Roman"/>
              </a:rPr>
              <a:t>nnexe 2 : Structures (arbre) des menus</a:t>
            </a:r>
            <a:endParaRPr lang="fr-FR" altLang="fr-FR" sz="3200" b="0" i="0" u="none" strike="noStrike" cap="none" normalizeH="0" baseline="0">
              <a:ln>
                <a:noFill/>
              </a:ln>
              <a:solidFill>
                <a:schemeClr val="accent1"/>
              </a:solidFill>
              <a:effectLst/>
              <a:latin typeface="Trebuchet MS"/>
              <a:ea typeface="Times New Roman" panose="02020603050405020304" pitchFamily="18" charset="0"/>
              <a:cs typeface="Times New Roman"/>
            </a:endParaRPr>
          </a:p>
          <a:p>
            <a:pPr marL="0" marR="0" lvl="0" indent="448945" algn="l" defTabSz="914400" rtl="0" eaLnBrk="0" fontAlgn="base" latinLnBrk="0" hangingPunct="0">
              <a:lnSpc>
                <a:spcPct val="100000"/>
              </a:lnSpc>
              <a:spcBef>
                <a:spcPct val="0"/>
              </a:spcBef>
              <a:spcAft>
                <a:spcPct val="0"/>
              </a:spcAft>
              <a:buClrTx/>
              <a:buSzTx/>
              <a:buFontTx/>
              <a:buNone/>
              <a:tabLst/>
            </a:pPr>
            <a:endParaRPr lang="fr-FR" altLang="fr-FR" sz="1800" b="0" i="0" u="none" strike="noStrike" cap="none" normalizeH="0" baseline="0">
              <a:ln>
                <a:noFill/>
              </a:ln>
              <a:solidFill>
                <a:schemeClr val="tx1"/>
              </a:solidFill>
              <a:effectLst/>
              <a:cs typeface="Arial" panose="020B0604020202020204" pitchFamily="34" charset="0"/>
            </a:endParaRPr>
          </a:p>
        </p:txBody>
      </p:sp>
      <p:pic>
        <p:nvPicPr>
          <p:cNvPr id="16385" name="Image 26" descr="Une image contenant table&#10;&#10;Description générée automatiquement">
            <a:extLst>
              <a:ext uri="{FF2B5EF4-FFF2-40B4-BE49-F238E27FC236}">
                <a16:creationId xmlns:a16="http://schemas.microsoft.com/office/drawing/2014/main" id="{34349617-4C20-4885-9F26-48FDCE3A3E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6264" y="1932605"/>
            <a:ext cx="3204687" cy="453569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7537E6B8-766A-4212-B692-5CFEBF8EEF76}"/>
              </a:ext>
            </a:extLst>
          </p:cNvPr>
          <p:cNvSpPr>
            <a:spLocks noChangeArrowheads="1"/>
          </p:cNvSpPr>
          <p:nvPr/>
        </p:nvSpPr>
        <p:spPr bwMode="auto">
          <a:xfrm>
            <a:off x="2733869" y="25939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Tree>
    <p:extLst>
      <p:ext uri="{BB962C8B-B14F-4D97-AF65-F5344CB8AC3E}">
        <p14:creationId xmlns:p14="http://schemas.microsoft.com/office/powerpoint/2010/main" val="849852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212CC9-1754-4E05-8B4A-9E7400A7EA85}"/>
              </a:ext>
            </a:extLst>
          </p:cNvPr>
          <p:cNvSpPr>
            <a:spLocks noGrp="1"/>
          </p:cNvSpPr>
          <p:nvPr>
            <p:ph type="title"/>
          </p:nvPr>
        </p:nvSpPr>
        <p:spPr/>
        <p:txBody>
          <a:bodyPr/>
          <a:lstStyle/>
          <a:p>
            <a:pPr algn="ctr"/>
            <a:r>
              <a:rPr lang="fr-FR" b="1" dirty="0">
                <a:effectLst/>
                <a:latin typeface="Calibri"/>
                <a:ea typeface="Calibri" panose="020F0502020204030204" pitchFamily="34" charset="0"/>
                <a:cs typeface="Times New Roman"/>
              </a:rPr>
              <a:t>Sommaire :</a:t>
            </a:r>
            <a:br>
              <a:rPr lang="fr-FR" sz="1800" dirty="0">
                <a:effectLst/>
                <a:latin typeface="Calibri" panose="020F0502020204030204" pitchFamily="34" charset="0"/>
                <a:ea typeface="Calibri" panose="020F0502020204030204" pitchFamily="34" charset="0"/>
                <a:cs typeface="Times New Roman" panose="02020603050405020304" pitchFamily="18" charset="0"/>
              </a:rPr>
            </a:br>
            <a:endParaRPr lang="fr-FR"/>
          </a:p>
        </p:txBody>
      </p:sp>
      <p:sp>
        <p:nvSpPr>
          <p:cNvPr id="4" name="Rectangle 1">
            <a:extLst>
              <a:ext uri="{FF2B5EF4-FFF2-40B4-BE49-F238E27FC236}">
                <a16:creationId xmlns:a16="http://schemas.microsoft.com/office/drawing/2014/main" id="{ACBCDBD9-2989-42ED-99BA-47381B7E7D4A}"/>
              </a:ext>
            </a:extLst>
          </p:cNvPr>
          <p:cNvSpPr>
            <a:spLocks noGrp="1" noChangeArrowheads="1"/>
          </p:cNvSpPr>
          <p:nvPr>
            <p:ph idx="1"/>
          </p:nvPr>
        </p:nvSpPr>
        <p:spPr bwMode="auto">
          <a:xfrm>
            <a:off x="912952" y="1643899"/>
            <a:ext cx="10366095" cy="3570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754688" algn="r"/>
              </a:tabLst>
              <a:defRPr>
                <a:solidFill>
                  <a:schemeClr val="tx1"/>
                </a:solidFill>
                <a:latin typeface="Arial" panose="020B0604020202020204" pitchFamily="34" charset="0"/>
              </a:defRPr>
            </a:lvl1pPr>
            <a:lvl2pPr eaLnBrk="0" fontAlgn="base" hangingPunct="0">
              <a:spcBef>
                <a:spcPct val="0"/>
              </a:spcBef>
              <a:spcAft>
                <a:spcPct val="0"/>
              </a:spcAft>
              <a:tabLst>
                <a:tab pos="5754688" algn="r"/>
              </a:tabLst>
              <a:defRPr>
                <a:solidFill>
                  <a:schemeClr val="tx1"/>
                </a:solidFill>
                <a:latin typeface="Arial" panose="020B0604020202020204" pitchFamily="34" charset="0"/>
              </a:defRPr>
            </a:lvl2pPr>
            <a:lvl3pPr eaLnBrk="0" fontAlgn="base" hangingPunct="0">
              <a:spcBef>
                <a:spcPct val="0"/>
              </a:spcBef>
              <a:spcAft>
                <a:spcPct val="0"/>
              </a:spcAft>
              <a:tabLst>
                <a:tab pos="5754688" algn="r"/>
              </a:tabLst>
              <a:defRPr>
                <a:solidFill>
                  <a:schemeClr val="tx1"/>
                </a:solidFill>
                <a:latin typeface="Arial" panose="020B0604020202020204" pitchFamily="34" charset="0"/>
              </a:defRPr>
            </a:lvl3pPr>
            <a:lvl4pPr eaLnBrk="0" fontAlgn="base" hangingPunct="0">
              <a:spcBef>
                <a:spcPct val="0"/>
              </a:spcBef>
              <a:spcAft>
                <a:spcPct val="0"/>
              </a:spcAft>
              <a:tabLst>
                <a:tab pos="5754688" algn="r"/>
              </a:tabLst>
              <a:defRPr>
                <a:solidFill>
                  <a:schemeClr val="tx1"/>
                </a:solidFill>
                <a:latin typeface="Arial" panose="020B0604020202020204" pitchFamily="34" charset="0"/>
              </a:defRPr>
            </a:lvl4pPr>
            <a:lvl5pPr eaLnBrk="0" fontAlgn="base" hangingPunct="0">
              <a:spcBef>
                <a:spcPct val="0"/>
              </a:spcBef>
              <a:spcAft>
                <a:spcPct val="0"/>
              </a:spcAft>
              <a:tabLst>
                <a:tab pos="5754688" algn="r"/>
              </a:tabLst>
              <a:defRPr>
                <a:solidFill>
                  <a:schemeClr val="tx1"/>
                </a:solidFill>
                <a:latin typeface="Arial" panose="020B0604020202020204" pitchFamily="34" charset="0"/>
              </a:defRPr>
            </a:lvl5pPr>
            <a:lvl6pPr eaLnBrk="0" fontAlgn="base" hangingPunct="0">
              <a:spcBef>
                <a:spcPct val="0"/>
              </a:spcBef>
              <a:spcAft>
                <a:spcPct val="0"/>
              </a:spcAft>
              <a:tabLst>
                <a:tab pos="5754688" algn="r"/>
              </a:tabLst>
              <a:defRPr>
                <a:solidFill>
                  <a:schemeClr val="tx1"/>
                </a:solidFill>
                <a:latin typeface="Arial" panose="020B0604020202020204" pitchFamily="34" charset="0"/>
              </a:defRPr>
            </a:lvl6pPr>
            <a:lvl7pPr eaLnBrk="0" fontAlgn="base" hangingPunct="0">
              <a:spcBef>
                <a:spcPct val="0"/>
              </a:spcBef>
              <a:spcAft>
                <a:spcPct val="0"/>
              </a:spcAft>
              <a:tabLst>
                <a:tab pos="5754688" algn="r"/>
              </a:tabLst>
              <a:defRPr>
                <a:solidFill>
                  <a:schemeClr val="tx1"/>
                </a:solidFill>
                <a:latin typeface="Arial" panose="020B0604020202020204" pitchFamily="34" charset="0"/>
              </a:defRPr>
            </a:lvl7pPr>
            <a:lvl8pPr eaLnBrk="0" fontAlgn="base" hangingPunct="0">
              <a:spcBef>
                <a:spcPct val="0"/>
              </a:spcBef>
              <a:spcAft>
                <a:spcPct val="0"/>
              </a:spcAft>
              <a:tabLst>
                <a:tab pos="5754688" algn="r"/>
              </a:tabLst>
              <a:defRPr>
                <a:solidFill>
                  <a:schemeClr val="tx1"/>
                </a:solidFill>
                <a:latin typeface="Arial" panose="020B0604020202020204" pitchFamily="34" charset="0"/>
              </a:defRPr>
            </a:lvl8pPr>
            <a:lvl9pPr eaLnBrk="0" fontAlgn="base" hangingPunct="0">
              <a:spcBef>
                <a:spcPct val="0"/>
              </a:spcBef>
              <a:spcAft>
                <a:spcPct val="0"/>
              </a:spcAft>
              <a:tabLst>
                <a:tab pos="5754688" algn="r"/>
              </a:tabLst>
              <a:defRPr>
                <a:solidFill>
                  <a:schemeClr val="tx1"/>
                </a:solidFill>
                <a:latin typeface="Arial" panose="020B0604020202020204" pitchFamily="34" charset="0"/>
              </a:defRPr>
            </a:lvl9pPr>
          </a:lstStyle>
          <a:p>
            <a:pPr marL="171450" indent="-171450"/>
            <a:r>
              <a:rPr lang="fr-FR" sz="1300" dirty="0">
                <a:solidFill>
                  <a:schemeClr val="tx2"/>
                </a:solidFill>
                <a:latin typeface="Trebuchet MS"/>
                <a:cs typeface="Calibri"/>
                <a:hlinkClick r:id="rId2" action="ppaction://hlinksldjump">
                  <a:extLst>
                    <a:ext uri="{A12FA001-AC4F-418D-AE19-62706E023703}">
                      <ahyp:hlinkClr xmlns:ahyp="http://schemas.microsoft.com/office/drawing/2018/hyperlinkcolor" val="tx"/>
                    </a:ext>
                  </a:extLst>
                </a:hlinkClick>
              </a:rPr>
              <a:t>Présentation de la machine..............................................diapo 3</a:t>
            </a:r>
            <a:endParaRPr lang="fr-FR" sz="1300" dirty="0">
              <a:solidFill>
                <a:schemeClr val="tx2"/>
              </a:solidFill>
              <a:latin typeface="Arial"/>
              <a:cs typeface="Arial" panose="020B0604020202020204" pitchFamily="34" charset="0"/>
            </a:endParaRPr>
          </a:p>
          <a:p>
            <a:pPr marL="171450" indent="-171450" defTabSz="914400">
              <a:buClr>
                <a:srgbClr val="A5300F"/>
              </a:buClr>
              <a:buFont typeface="'Wingdings 3',Sans-Serif" charset="2"/>
              <a:buChar char=""/>
            </a:pPr>
            <a:endParaRPr lang="fr-FR" sz="1300" dirty="0">
              <a:latin typeface="Arial"/>
              <a:ea typeface="Calibri" panose="020F0502020204030204" pitchFamily="34" charset="0"/>
              <a:cs typeface="Arial"/>
            </a:endParaRPr>
          </a:p>
          <a:p>
            <a:pPr marL="171450" indent="-171450" defTabSz="914400">
              <a:buClr>
                <a:srgbClr val="A5300F"/>
              </a:buClr>
              <a:buFont typeface="'Wingdings 3',Sans-Serif" charset="2"/>
              <a:buChar char=""/>
            </a:pPr>
            <a:r>
              <a:rPr kumimoji="0" lang="fr-FR" sz="1300" i="0" u="none" strike="noStrike" cap="none" normalizeH="0" baseline="0" dirty="0">
                <a:ln>
                  <a:noFill/>
                </a:ln>
                <a:solidFill>
                  <a:schemeClr val="tx2"/>
                </a:solidFill>
                <a:effectLst/>
                <a:latin typeface="Trebuchet MS"/>
                <a:ea typeface="Calibri" panose="020F0502020204030204" pitchFamily="34" charset="0"/>
                <a:cs typeface="Times New Roman"/>
                <a:hlinkClick r:id="rId3" action="ppaction://hlinksldjump">
                  <a:extLst>
                    <a:ext uri="{A12FA001-AC4F-418D-AE19-62706E023703}">
                      <ahyp:hlinkClr xmlns:ahyp="http://schemas.microsoft.com/office/drawing/2018/hyperlinkcolor" val="tx"/>
                    </a:ext>
                  </a:extLst>
                </a:hlinkClick>
              </a:rPr>
              <a:t>Préparation avant impression</a:t>
            </a:r>
            <a:r>
              <a:rPr lang="fr-FR" sz="1300" dirty="0">
                <a:solidFill>
                  <a:schemeClr val="tx2"/>
                </a:solidFill>
                <a:latin typeface="Trebuchet MS"/>
                <a:ea typeface="Calibri" panose="020F0502020204030204" pitchFamily="34" charset="0"/>
                <a:cs typeface="Times New Roman"/>
                <a:hlinkClick r:id="rId3" action="ppaction://hlinksldjump">
                  <a:extLst>
                    <a:ext uri="{A12FA001-AC4F-418D-AE19-62706E023703}">
                      <ahyp:hlinkClr xmlns:ahyp="http://schemas.microsoft.com/office/drawing/2018/hyperlinkcolor" val="tx"/>
                    </a:ext>
                  </a:extLst>
                </a:hlinkClick>
              </a:rPr>
              <a:t>............................................diapo 4 à 9</a:t>
            </a:r>
            <a:endParaRPr lang="fr-FR" sz="1300" i="0" u="none" strike="noStrike" cap="none" normalizeH="0" baseline="0" dirty="0">
              <a:ln>
                <a:noFill/>
              </a:ln>
              <a:solidFill>
                <a:schemeClr val="tx2"/>
              </a:solidFill>
              <a:effectLst/>
              <a:latin typeface="Arial"/>
              <a:ea typeface="Calibri" panose="020F0502020204030204" pitchFamily="34" charset="0"/>
              <a:cs typeface="Arial"/>
            </a:endParaRPr>
          </a:p>
          <a:p>
            <a:pPr marL="571500" lvl="1" indent="-171450" defTabSz="914400">
              <a:buClr>
                <a:srgbClr val="A5300F"/>
              </a:buClr>
              <a:buFont typeface="Wingdings,Sans-Serif" charset="2"/>
              <a:buChar char="v"/>
            </a:pPr>
            <a:r>
              <a:rPr lang="fr-FR" sz="1300" dirty="0">
                <a:solidFill>
                  <a:schemeClr val="tx2"/>
                </a:solidFill>
                <a:latin typeface="Trebuchet MS"/>
                <a:ea typeface="Calibri" panose="020F0502020204030204" pitchFamily="34" charset="0"/>
                <a:cs typeface="Times New Roman"/>
                <a:hlinkClick r:id="rId3" action="ppaction://hlinksldjump">
                  <a:extLst>
                    <a:ext uri="{A12FA001-AC4F-418D-AE19-62706E023703}">
                      <ahyp:hlinkClr xmlns:ahyp="http://schemas.microsoft.com/office/drawing/2018/hyperlinkcolor" val="tx"/>
                    </a:ext>
                  </a:extLst>
                </a:hlinkClick>
              </a:rPr>
              <a:t>Opérations préliminaires...........................................diapo 4</a:t>
            </a:r>
            <a:endParaRPr lang="fr-FR" sz="1300" dirty="0">
              <a:solidFill>
                <a:schemeClr val="tx2"/>
              </a:solidFill>
              <a:latin typeface="Arial"/>
              <a:ea typeface="Calibri" panose="020F0502020204030204" pitchFamily="34" charset="0"/>
              <a:cs typeface="Arial"/>
            </a:endParaRPr>
          </a:p>
          <a:p>
            <a:pPr marL="571500" lvl="1" indent="-171450" defTabSz="914400">
              <a:buClr>
                <a:srgbClr val="A5300F"/>
              </a:buClr>
              <a:buFont typeface="Wingdings,Sans-Serif" charset="2"/>
              <a:buChar char="v"/>
            </a:pPr>
            <a:r>
              <a:rPr lang="fr-FR" sz="1300" dirty="0">
                <a:solidFill>
                  <a:schemeClr val="tx2"/>
                </a:solidFill>
                <a:latin typeface="Trebuchet MS"/>
                <a:ea typeface="Calibri" panose="020F0502020204030204" pitchFamily="34" charset="0"/>
                <a:cs typeface="Times New Roman"/>
                <a:hlinkClick r:id="rId3" action="ppaction://hlinksldjump">
                  <a:extLst>
                    <a:ext uri="{A12FA001-AC4F-418D-AE19-62706E023703}">
                      <ahyp:hlinkClr xmlns:ahyp="http://schemas.microsoft.com/office/drawing/2018/hyperlinkcolor" val="tx"/>
                    </a:ext>
                  </a:extLst>
                </a:hlinkClick>
              </a:rPr>
              <a:t>Réglages</a:t>
            </a:r>
            <a:r>
              <a:rPr kumimoji="0" lang="fr-FR" sz="1300" b="0" i="0" u="none" strike="noStrike" cap="none" normalizeH="0" baseline="0" dirty="0">
                <a:ln>
                  <a:noFill/>
                </a:ln>
                <a:solidFill>
                  <a:schemeClr val="tx2"/>
                </a:solidFill>
                <a:effectLst/>
                <a:latin typeface="Trebuchet MS"/>
                <a:ea typeface="Calibri" panose="020F0502020204030204" pitchFamily="34" charset="0"/>
                <a:cs typeface="Times New Roman"/>
                <a:hlinkClick r:id="rId4" action="ppaction://hlinksldjump">
                  <a:extLst>
                    <a:ext uri="{A12FA001-AC4F-418D-AE19-62706E023703}">
                      <ahyp:hlinkClr xmlns:ahyp="http://schemas.microsoft.com/office/drawing/2018/hyperlinkcolor" val="tx"/>
                    </a:ext>
                  </a:extLst>
                </a:hlinkClick>
              </a:rPr>
              <a:t> dégauchissage plateau</a:t>
            </a:r>
            <a:r>
              <a:rPr lang="fr-FR" sz="1300" dirty="0">
                <a:solidFill>
                  <a:schemeClr val="tx2"/>
                </a:solidFill>
                <a:latin typeface="Trebuchet MS"/>
                <a:ea typeface="Calibri" panose="020F0502020204030204" pitchFamily="34" charset="0"/>
                <a:cs typeface="Times New Roman"/>
                <a:hlinkClick r:id="rId4" action="ppaction://hlinksldjump">
                  <a:extLst>
                    <a:ext uri="{A12FA001-AC4F-418D-AE19-62706E023703}">
                      <ahyp:hlinkClr xmlns:ahyp="http://schemas.microsoft.com/office/drawing/2018/hyperlinkcolor" val="tx"/>
                    </a:ext>
                  </a:extLst>
                </a:hlinkClick>
              </a:rPr>
              <a:t>..................................diapo 5 à 7</a:t>
            </a:r>
            <a:endParaRPr lang="fr-FR" sz="1300" b="0" i="0" u="none" strike="noStrike" cap="none" normalizeH="0" baseline="0" dirty="0">
              <a:ln>
                <a:noFill/>
              </a:ln>
              <a:solidFill>
                <a:schemeClr val="tx2"/>
              </a:solidFill>
              <a:effectLst/>
              <a:latin typeface="Arial"/>
              <a:cs typeface="Arial"/>
            </a:endParaRPr>
          </a:p>
          <a:p>
            <a:pPr marL="571500" lvl="1" indent="-171450" defTabSz="914400">
              <a:buClr>
                <a:srgbClr val="A5300F"/>
              </a:buClr>
              <a:buFont typeface="Wingdings,Sans-Serif" charset="2"/>
              <a:buChar char="v"/>
            </a:pPr>
            <a:r>
              <a:rPr kumimoji="0" lang="fr-FR" sz="1300" b="0" i="0" u="none" strike="noStrike" cap="none" normalizeH="0" baseline="0" dirty="0">
                <a:ln>
                  <a:noFill/>
                </a:ln>
                <a:solidFill>
                  <a:schemeClr val="tx2"/>
                </a:solidFill>
                <a:effectLst/>
                <a:latin typeface="Trebuchet MS"/>
                <a:ea typeface="Calibri" panose="020F0502020204030204" pitchFamily="34" charset="0"/>
                <a:cs typeface="Times New Roman"/>
                <a:hlinkClick r:id="rId5" action="ppaction://hlinksldjump">
                  <a:extLst>
                    <a:ext uri="{A12FA001-AC4F-418D-AE19-62706E023703}">
                      <ahyp:hlinkClr xmlns:ahyp="http://schemas.microsoft.com/office/drawing/2018/hyperlinkcolor" val="tx"/>
                    </a:ext>
                  </a:extLst>
                </a:hlinkClick>
              </a:rPr>
              <a:t>Validation dégauchissage </a:t>
            </a:r>
            <a:r>
              <a:rPr lang="fr-FR" sz="1300" dirty="0">
                <a:solidFill>
                  <a:schemeClr val="tx2"/>
                </a:solidFill>
                <a:latin typeface="Trebuchet MS"/>
                <a:ea typeface="Calibri" panose="020F0502020204030204" pitchFamily="34" charset="0"/>
                <a:cs typeface="Times New Roman"/>
                <a:hlinkClick r:id="rId5" action="ppaction://hlinksldjump">
                  <a:extLst>
                    <a:ext uri="{A12FA001-AC4F-418D-AE19-62706E023703}">
                      <ahyp:hlinkClr xmlns:ahyp="http://schemas.microsoft.com/office/drawing/2018/hyperlinkcolor" val="tx"/>
                    </a:ext>
                  </a:extLst>
                </a:hlinkClick>
              </a:rPr>
              <a:t>plateau................................diapo 8 et 9</a:t>
            </a:r>
            <a:endParaRPr lang="fr-FR" sz="1300" b="0" i="0" u="none" strike="noStrike" cap="none" normalizeH="0" baseline="0" dirty="0">
              <a:ln>
                <a:noFill/>
              </a:ln>
              <a:solidFill>
                <a:schemeClr val="tx2"/>
              </a:solidFill>
              <a:effectLst/>
              <a:latin typeface="Arial"/>
              <a:cs typeface="Arial"/>
            </a:endParaRPr>
          </a:p>
          <a:p>
            <a:pPr marL="571500" lvl="1" indent="-171450" defTabSz="914400">
              <a:buClr>
                <a:srgbClr val="A5300F"/>
              </a:buClr>
              <a:buFont typeface="Wingdings,Sans-Serif" charset="2"/>
              <a:buChar char="v"/>
            </a:pPr>
            <a:endParaRPr lang="fr-FR" sz="1300" dirty="0">
              <a:latin typeface="Arial"/>
              <a:ea typeface="Calibri" panose="020F0502020204030204" pitchFamily="34" charset="0"/>
              <a:cs typeface="Arial"/>
            </a:endParaRPr>
          </a:p>
          <a:p>
            <a:pPr marL="171450" indent="-171450" defTabSz="914400">
              <a:buClr>
                <a:srgbClr val="A5300F"/>
              </a:buClr>
              <a:buFont typeface="'Wingdings 3',Sans-Serif" charset="2"/>
              <a:buChar char=""/>
            </a:pPr>
            <a:r>
              <a:rPr lang="fr-FR" sz="1300" dirty="0">
                <a:solidFill>
                  <a:schemeClr val="tx2"/>
                </a:solidFill>
                <a:latin typeface="Trebuchet MS"/>
                <a:ea typeface="Calibri" panose="020F0502020204030204" pitchFamily="34" charset="0"/>
                <a:cs typeface="Times New Roman"/>
                <a:hlinkClick r:id="rId6" action="ppaction://hlinksldjump">
                  <a:extLst>
                    <a:ext uri="{A12FA001-AC4F-418D-AE19-62706E023703}">
                      <ahyp:hlinkClr xmlns:ahyp="http://schemas.microsoft.com/office/drawing/2018/hyperlinkcolor" val="tx"/>
                    </a:ext>
                  </a:extLst>
                </a:hlinkClick>
              </a:rPr>
              <a:t> </a:t>
            </a:r>
            <a:r>
              <a:rPr kumimoji="0" lang="fr-FR" sz="1300" i="0" u="none" strike="noStrike" cap="none" normalizeH="0" baseline="0" dirty="0">
                <a:ln>
                  <a:noFill/>
                </a:ln>
                <a:solidFill>
                  <a:schemeClr val="tx2"/>
                </a:solidFill>
                <a:effectLst/>
                <a:latin typeface="Trebuchet MS"/>
                <a:ea typeface="Calibri" panose="020F0502020204030204" pitchFamily="34" charset="0"/>
                <a:cs typeface="Times New Roman"/>
                <a:hlinkClick r:id="rId6" action="ppaction://hlinksldjump">
                  <a:extLst>
                    <a:ext uri="{A12FA001-AC4F-418D-AE19-62706E023703}">
                      <ahyp:hlinkClr xmlns:ahyp="http://schemas.microsoft.com/office/drawing/2018/hyperlinkcolor" val="tx"/>
                    </a:ext>
                  </a:extLst>
                </a:hlinkClick>
              </a:rPr>
              <a:t>Changement du fil/Charger nouveau fil</a:t>
            </a:r>
            <a:r>
              <a:rPr lang="fr-FR" sz="1300" dirty="0">
                <a:solidFill>
                  <a:schemeClr val="tx2"/>
                </a:solidFill>
                <a:latin typeface="Trebuchet MS"/>
                <a:ea typeface="Calibri" panose="020F0502020204030204" pitchFamily="34" charset="0"/>
                <a:cs typeface="Times New Roman"/>
                <a:hlinkClick r:id="rId6" action="ppaction://hlinksldjump">
                  <a:extLst>
                    <a:ext uri="{A12FA001-AC4F-418D-AE19-62706E023703}">
                      <ahyp:hlinkClr xmlns:ahyp="http://schemas.microsoft.com/office/drawing/2018/hyperlinkcolor" val="tx"/>
                    </a:ext>
                  </a:extLst>
                </a:hlinkClick>
              </a:rPr>
              <a:t>..............................diapo 10 et 11</a:t>
            </a:r>
            <a:endParaRPr lang="fr-FR" sz="1300" i="0" u="none" strike="noStrike" cap="none" normalizeH="0" baseline="0" dirty="0">
              <a:ln>
                <a:noFill/>
              </a:ln>
              <a:solidFill>
                <a:schemeClr val="tx2"/>
              </a:solidFill>
              <a:effectLst/>
              <a:latin typeface="Arial"/>
              <a:cs typeface="Arial"/>
            </a:endParaRPr>
          </a:p>
          <a:p>
            <a:pPr marL="171450" indent="-171450" defTabSz="914400">
              <a:buClr>
                <a:srgbClr val="A5300F"/>
              </a:buClr>
              <a:buFont typeface="'Wingdings 3',Sans-Serif" charset="2"/>
              <a:buChar char=""/>
            </a:pPr>
            <a:endParaRPr lang="fr-FR" sz="1300" dirty="0">
              <a:latin typeface="Arial"/>
              <a:ea typeface="Calibri" panose="020F0502020204030204" pitchFamily="34" charset="0"/>
              <a:cs typeface="Arial"/>
            </a:endParaRPr>
          </a:p>
          <a:p>
            <a:pPr marL="171450" indent="-171450" defTabSz="914400">
              <a:buClr>
                <a:srgbClr val="A5300F"/>
              </a:buClr>
              <a:buFont typeface="'Wingdings 3',Sans-Serif" charset="2"/>
              <a:buChar char=""/>
            </a:pPr>
            <a:r>
              <a:rPr lang="fr-FR" sz="1300" dirty="0">
                <a:solidFill>
                  <a:schemeClr val="tx2"/>
                </a:solidFill>
                <a:latin typeface="Trebuchet MS"/>
                <a:ea typeface="Calibri" panose="020F0502020204030204" pitchFamily="34" charset="0"/>
                <a:cs typeface="Times New Roman"/>
                <a:hlinkClick r:id="rId7" action="ppaction://hlinksldjump">
                  <a:extLst>
                    <a:ext uri="{A12FA001-AC4F-418D-AE19-62706E023703}">
                      <ahyp:hlinkClr xmlns:ahyp="http://schemas.microsoft.com/office/drawing/2018/hyperlinkcolor" val="tx"/>
                    </a:ext>
                  </a:extLst>
                </a:hlinkClick>
              </a:rPr>
              <a:t> </a:t>
            </a:r>
            <a:r>
              <a:rPr kumimoji="0" lang="fr-FR" sz="1300" i="0" u="none" strike="noStrike" cap="none" normalizeH="0" baseline="0" dirty="0">
                <a:ln>
                  <a:noFill/>
                </a:ln>
                <a:solidFill>
                  <a:schemeClr val="tx2"/>
                </a:solidFill>
                <a:effectLst/>
                <a:latin typeface="Trebuchet MS"/>
                <a:ea typeface="Calibri" panose="020F0502020204030204" pitchFamily="34" charset="0"/>
                <a:cs typeface="Times New Roman"/>
                <a:hlinkClick r:id="rId7" action="ppaction://hlinksldjump">
                  <a:extLst>
                    <a:ext uri="{A12FA001-AC4F-418D-AE19-62706E023703}">
                      <ahyp:hlinkClr xmlns:ahyp="http://schemas.microsoft.com/office/drawing/2018/hyperlinkcolor" val="tx"/>
                    </a:ext>
                  </a:extLst>
                </a:hlinkClick>
              </a:rPr>
              <a:t>Impression</a:t>
            </a:r>
            <a:r>
              <a:rPr lang="fr-FR" sz="1300" dirty="0">
                <a:solidFill>
                  <a:schemeClr val="tx2"/>
                </a:solidFill>
                <a:latin typeface="Trebuchet MS"/>
                <a:ea typeface="Calibri" panose="020F0502020204030204" pitchFamily="34" charset="0"/>
                <a:cs typeface="Times New Roman"/>
                <a:hlinkClick r:id="rId7" action="ppaction://hlinksldjump">
                  <a:extLst>
                    <a:ext uri="{A12FA001-AC4F-418D-AE19-62706E023703}">
                      <ahyp:hlinkClr xmlns:ahyp="http://schemas.microsoft.com/office/drawing/2018/hyperlinkcolor" val="tx"/>
                    </a:ext>
                  </a:extLst>
                </a:hlinkClick>
              </a:rPr>
              <a:t>.................................................................diapo 12 et 13</a:t>
            </a:r>
            <a:endParaRPr lang="fr-FR" sz="1300" i="0" u="none" strike="noStrike" cap="none" normalizeH="0" baseline="0" dirty="0">
              <a:ln>
                <a:noFill/>
              </a:ln>
              <a:solidFill>
                <a:schemeClr val="tx2"/>
              </a:solidFill>
              <a:effectLst/>
              <a:latin typeface="Arial"/>
              <a:cs typeface="Arial"/>
            </a:endParaRPr>
          </a:p>
          <a:p>
            <a:pPr marL="171450" indent="-171450" defTabSz="914400">
              <a:buClr>
                <a:srgbClr val="A5300F"/>
              </a:buClr>
              <a:buFont typeface="'Wingdings 3',Sans-Serif" charset="2"/>
              <a:buChar char=""/>
            </a:pPr>
            <a:endParaRPr lang="fr-FR" sz="1300" dirty="0">
              <a:latin typeface="Arial"/>
              <a:ea typeface="Calibri" panose="020F0502020204030204" pitchFamily="34" charset="0"/>
              <a:cs typeface="Arial"/>
            </a:endParaRPr>
          </a:p>
          <a:p>
            <a:pPr marL="171450" indent="-171450" defTabSz="914400">
              <a:buClr>
                <a:srgbClr val="A5300F"/>
              </a:buClr>
              <a:buFont typeface="'Wingdings 3',Sans-Serif" charset="2"/>
              <a:buChar char=""/>
            </a:pPr>
            <a:r>
              <a:rPr lang="fr-FR" sz="1300" dirty="0">
                <a:solidFill>
                  <a:schemeClr val="tx2"/>
                </a:solidFill>
                <a:latin typeface="Trebuchet MS"/>
                <a:ea typeface="Calibri" panose="020F0502020204030204" pitchFamily="34" charset="0"/>
                <a:cs typeface="Times New Roman"/>
                <a:hlinkClick r:id="rId8" action="ppaction://hlinksldjump">
                  <a:extLst>
                    <a:ext uri="{A12FA001-AC4F-418D-AE19-62706E023703}">
                      <ahyp:hlinkClr xmlns:ahyp="http://schemas.microsoft.com/office/drawing/2018/hyperlinkcolor" val="tx"/>
                    </a:ext>
                  </a:extLst>
                </a:hlinkClick>
              </a:rPr>
              <a:t> </a:t>
            </a:r>
            <a:r>
              <a:rPr kumimoji="0" lang="fr-FR" sz="1300" i="0" u="none" strike="noStrike" cap="none" normalizeH="0" baseline="0" dirty="0">
                <a:ln>
                  <a:noFill/>
                </a:ln>
                <a:solidFill>
                  <a:schemeClr val="tx2"/>
                </a:solidFill>
                <a:effectLst/>
                <a:latin typeface="Trebuchet MS"/>
                <a:ea typeface="Calibri" panose="020F0502020204030204" pitchFamily="34" charset="0"/>
                <a:cs typeface="Times New Roman"/>
                <a:hlinkClick r:id="rId8" action="ppaction://hlinksldjump">
                  <a:extLst>
                    <a:ext uri="{A12FA001-AC4F-418D-AE19-62706E023703}">
                      <ahyp:hlinkClr xmlns:ahyp="http://schemas.microsoft.com/office/drawing/2018/hyperlinkcolor" val="tx"/>
                    </a:ext>
                  </a:extLst>
                </a:hlinkClick>
              </a:rPr>
              <a:t>Post-impression</a:t>
            </a:r>
            <a:r>
              <a:rPr lang="fr-FR" sz="1300" dirty="0">
                <a:solidFill>
                  <a:schemeClr val="tx2"/>
                </a:solidFill>
                <a:latin typeface="Trebuchet MS"/>
                <a:ea typeface="Calibri" panose="020F0502020204030204" pitchFamily="34" charset="0"/>
                <a:cs typeface="Times New Roman"/>
                <a:hlinkClick r:id="rId8" action="ppaction://hlinksldjump">
                  <a:extLst>
                    <a:ext uri="{A12FA001-AC4F-418D-AE19-62706E023703}">
                      <ahyp:hlinkClr xmlns:ahyp="http://schemas.microsoft.com/office/drawing/2018/hyperlinkcolor" val="tx"/>
                    </a:ext>
                  </a:extLst>
                </a:hlinkClick>
              </a:rPr>
              <a:t>...........................................................diapo 14</a:t>
            </a:r>
            <a:endParaRPr lang="fr-FR" sz="1300" dirty="0">
              <a:solidFill>
                <a:schemeClr val="tx2"/>
              </a:solidFill>
              <a:latin typeface="Arial"/>
              <a:ea typeface="Calibri" panose="020F0502020204030204" pitchFamily="34" charset="0"/>
              <a:cs typeface="Arial"/>
            </a:endParaRPr>
          </a:p>
          <a:p>
            <a:pPr marL="171450" marR="0" lvl="0" indent="-171450" algn="l" defTabSz="914400">
              <a:lnSpc>
                <a:spcPct val="100000"/>
              </a:lnSpc>
              <a:spcBef>
                <a:spcPct val="0"/>
              </a:spcBef>
              <a:spcAft>
                <a:spcPct val="0"/>
              </a:spcAft>
              <a:buClr>
                <a:srgbClr val="A5300F"/>
              </a:buClr>
              <a:buFont typeface="'Wingdings 3',Sans-Serif" charset="2"/>
              <a:buChar char=""/>
              <a:tabLst>
                <a:tab pos="5754688" algn="r"/>
              </a:tabLst>
            </a:pPr>
            <a:endParaRPr lang="fr-FR" sz="1300" i="0" u="none" strike="noStrike" cap="none" normalizeH="0" baseline="0" dirty="0">
              <a:ln>
                <a:noFill/>
              </a:ln>
              <a:effectLst/>
              <a:latin typeface="Arial"/>
              <a:cs typeface="Arial"/>
            </a:endParaRPr>
          </a:p>
          <a:p>
            <a:pPr marL="171450" indent="-171450" defTabSz="914400">
              <a:buClr>
                <a:srgbClr val="A5300F"/>
              </a:buClr>
              <a:buFont typeface="'Wingdings 3',Sans-Serif" charset="2"/>
              <a:buChar char=""/>
            </a:pPr>
            <a:r>
              <a:rPr lang="fr-FR" sz="1300" dirty="0">
                <a:solidFill>
                  <a:schemeClr val="tx2"/>
                </a:solidFill>
                <a:latin typeface="Trebuchet MS"/>
                <a:ea typeface="Calibri" panose="020F0502020204030204" pitchFamily="34" charset="0"/>
                <a:cs typeface="Times New Roman"/>
                <a:hlinkClick r:id="rId9" action="ppaction://hlinksldjump">
                  <a:extLst>
                    <a:ext uri="{A12FA001-AC4F-418D-AE19-62706E023703}">
                      <ahyp:hlinkClr xmlns:ahyp="http://schemas.microsoft.com/office/drawing/2018/hyperlinkcolor" val="tx"/>
                    </a:ext>
                  </a:extLst>
                </a:hlinkClick>
              </a:rPr>
              <a:t> </a:t>
            </a:r>
            <a:r>
              <a:rPr kumimoji="0" lang="fr-FR" sz="1300" i="0" u="none" strike="noStrike" cap="none" normalizeH="0" baseline="0" dirty="0">
                <a:ln>
                  <a:noFill/>
                </a:ln>
                <a:solidFill>
                  <a:schemeClr val="tx2"/>
                </a:solidFill>
                <a:effectLst/>
                <a:latin typeface="Trebuchet MS"/>
                <a:ea typeface="Calibri" panose="020F0502020204030204" pitchFamily="34" charset="0"/>
                <a:cs typeface="Times New Roman"/>
                <a:hlinkClick r:id="rId9" action="ppaction://hlinksldjump">
                  <a:extLst>
                    <a:ext uri="{A12FA001-AC4F-418D-AE19-62706E023703}">
                      <ahyp:hlinkClr xmlns:ahyp="http://schemas.microsoft.com/office/drawing/2018/hyperlinkcolor" val="tx"/>
                    </a:ext>
                  </a:extLst>
                </a:hlinkClick>
              </a:rPr>
              <a:t>Annexes</a:t>
            </a:r>
            <a:r>
              <a:rPr lang="fr-FR" sz="1300" dirty="0">
                <a:solidFill>
                  <a:schemeClr val="tx2"/>
                </a:solidFill>
                <a:latin typeface="Trebuchet MS"/>
                <a:ea typeface="Calibri" panose="020F0502020204030204" pitchFamily="34" charset="0"/>
                <a:cs typeface="Times New Roman"/>
                <a:hlinkClick r:id="rId9" action="ppaction://hlinksldjump">
                  <a:extLst>
                    <a:ext uri="{A12FA001-AC4F-418D-AE19-62706E023703}">
                      <ahyp:hlinkClr xmlns:ahyp="http://schemas.microsoft.com/office/drawing/2018/hyperlinkcolor" val="tx"/>
                    </a:ext>
                  </a:extLst>
                </a:hlinkClick>
              </a:rPr>
              <a:t>....................................................................diapo 15 et 16</a:t>
            </a:r>
            <a:endParaRPr lang="fr-FR" sz="1300" i="0" u="none" strike="noStrike" cap="none" normalizeH="0" baseline="0" dirty="0">
              <a:ln>
                <a:noFill/>
              </a:ln>
              <a:solidFill>
                <a:schemeClr val="tx2"/>
              </a:solidFill>
              <a:effectLst/>
              <a:latin typeface="Arial"/>
              <a:cs typeface="Arial"/>
            </a:endParaRPr>
          </a:p>
          <a:p>
            <a:pPr marL="571500" lvl="1" indent="-171450" defTabSz="914400">
              <a:buClr>
                <a:srgbClr val="A5300F"/>
              </a:buClr>
              <a:buFont typeface="Wingdings,Sans-Serif" charset="2"/>
              <a:buChar char="v"/>
            </a:pPr>
            <a:r>
              <a:rPr kumimoji="0" lang="fr-FR" sz="1300" i="0" u="none" strike="noStrike" cap="none" normalizeH="0" baseline="0" dirty="0">
                <a:ln>
                  <a:noFill/>
                </a:ln>
                <a:solidFill>
                  <a:schemeClr val="tx2"/>
                </a:solidFill>
                <a:effectLst/>
                <a:latin typeface="Trebuchet MS"/>
                <a:ea typeface="Calibri" panose="020F0502020204030204" pitchFamily="34" charset="0"/>
                <a:cs typeface="Times New Roman"/>
                <a:hlinkClick r:id="rId9" action="ppaction://hlinksldjump">
                  <a:extLst>
                    <a:ext uri="{A12FA001-AC4F-418D-AE19-62706E023703}">
                      <ahyp:hlinkClr xmlns:ahyp="http://schemas.microsoft.com/office/drawing/2018/hyperlinkcolor" val="tx"/>
                    </a:ext>
                  </a:extLst>
                </a:hlinkClick>
              </a:rPr>
              <a:t>Annexe 1 : Caractéristiques/</a:t>
            </a:r>
            <a:r>
              <a:rPr lang="fr-FR" sz="1300" dirty="0">
                <a:solidFill>
                  <a:schemeClr val="tx2"/>
                </a:solidFill>
                <a:latin typeface="Trebuchet MS"/>
                <a:ea typeface="Calibri" panose="020F0502020204030204" pitchFamily="34" charset="0"/>
                <a:cs typeface="Times New Roman"/>
                <a:hlinkClick r:id="rId9" action="ppaction://hlinksldjump">
                  <a:extLst>
                    <a:ext uri="{A12FA001-AC4F-418D-AE19-62706E023703}">
                      <ahyp:hlinkClr xmlns:ahyp="http://schemas.microsoft.com/office/drawing/2018/hyperlinkcolor" val="tx"/>
                    </a:ext>
                  </a:extLst>
                </a:hlinkClick>
              </a:rPr>
              <a:t>Interface.........................diapo 15</a:t>
            </a:r>
            <a:endParaRPr lang="fr-FR" sz="1300" dirty="0">
              <a:solidFill>
                <a:schemeClr val="tx2"/>
              </a:solidFill>
              <a:latin typeface="Arial"/>
              <a:ea typeface="Calibri" panose="020F0502020204030204" pitchFamily="34" charset="0"/>
              <a:cs typeface="Arial"/>
            </a:endParaRPr>
          </a:p>
          <a:p>
            <a:pPr marL="571500" lvl="1" indent="-171450" defTabSz="914400">
              <a:buClr>
                <a:srgbClr val="A5300F"/>
              </a:buClr>
              <a:buFont typeface="Wingdings,Sans-Serif" charset="2"/>
              <a:buChar char="v"/>
            </a:pPr>
            <a:r>
              <a:rPr lang="fr-FR" sz="1300" dirty="0">
                <a:solidFill>
                  <a:schemeClr val="tx2"/>
                </a:solidFill>
                <a:latin typeface="Trebuchet MS"/>
                <a:ea typeface="Calibri" panose="020F0502020204030204" pitchFamily="34" charset="0"/>
                <a:cs typeface="Times New Roman"/>
                <a:hlinkClick r:id="rId9" action="ppaction://hlinksldjump">
                  <a:extLst>
                    <a:ext uri="{A12FA001-AC4F-418D-AE19-62706E023703}">
                      <ahyp:hlinkClr xmlns:ahyp="http://schemas.microsoft.com/office/drawing/2018/hyperlinkcolor" val="tx"/>
                    </a:ext>
                  </a:extLst>
                </a:hlinkClick>
              </a:rPr>
              <a:t>Annexe</a:t>
            </a:r>
            <a:r>
              <a:rPr kumimoji="0" lang="fr-FR" sz="1300" i="0" u="none" strike="noStrike" cap="none" normalizeH="0" baseline="0" dirty="0">
                <a:ln>
                  <a:noFill/>
                </a:ln>
                <a:solidFill>
                  <a:schemeClr val="tx2"/>
                </a:solidFill>
                <a:effectLst/>
                <a:latin typeface="Trebuchet MS"/>
                <a:ea typeface="Calibri" panose="020F0502020204030204" pitchFamily="34" charset="0"/>
                <a:cs typeface="Times New Roman"/>
                <a:hlinkClick r:id="rId10" action="ppaction://hlinksldjump">
                  <a:extLst>
                    <a:ext uri="{A12FA001-AC4F-418D-AE19-62706E023703}">
                      <ahyp:hlinkClr xmlns:ahyp="http://schemas.microsoft.com/office/drawing/2018/hyperlinkcolor" val="tx"/>
                    </a:ext>
                  </a:extLst>
                </a:hlinkClick>
              </a:rPr>
              <a:t> 2 : Structures (arbre) des menus</a:t>
            </a:r>
            <a:r>
              <a:rPr lang="fr-FR" sz="1300" dirty="0">
                <a:solidFill>
                  <a:schemeClr val="tx2"/>
                </a:solidFill>
                <a:latin typeface="Trebuchet MS"/>
                <a:ea typeface="Calibri" panose="020F0502020204030204" pitchFamily="34" charset="0"/>
                <a:cs typeface="Times New Roman"/>
                <a:hlinkClick r:id="rId10" action="ppaction://hlinksldjump">
                  <a:extLst>
                    <a:ext uri="{A12FA001-AC4F-418D-AE19-62706E023703}">
                      <ahyp:hlinkClr xmlns:ahyp="http://schemas.microsoft.com/office/drawing/2018/hyperlinkcolor" val="tx"/>
                    </a:ext>
                  </a:extLst>
                </a:hlinkClick>
              </a:rPr>
              <a:t>......................diapo 16</a:t>
            </a:r>
            <a:endParaRPr lang="fr-FR" dirty="0">
              <a:solidFill>
                <a:schemeClr val="tx2"/>
              </a:solidFill>
            </a:endParaRPr>
          </a:p>
          <a:p>
            <a:pPr marR="0" lvl="0" algn="l" defTabSz="914400" rtl="0" eaLnBrk="0" fontAlgn="base" latinLnBrk="0" hangingPunct="0">
              <a:lnSpc>
                <a:spcPct val="100000"/>
              </a:lnSpc>
              <a:spcBef>
                <a:spcPct val="0"/>
              </a:spcBef>
              <a:spcAft>
                <a:spcPct val="0"/>
              </a:spcAft>
              <a:buClrTx/>
              <a:buSzTx/>
              <a:buFont typeface="Arial"/>
              <a:buChar char="•"/>
              <a:tabLst>
                <a:tab pos="5754688" algn="r"/>
              </a:tabLst>
            </a:pPr>
            <a:endParaRPr lang="fr-FR" altLang="fr-FR" sz="1800" b="0" i="0" u="none" strike="noStrike" cap="none" normalizeH="0" baseline="0" dirty="0">
              <a:ln>
                <a:noFill/>
              </a:ln>
              <a:effectLst/>
              <a:cs typeface="Arial" panose="020B0604020202020204" pitchFamily="34" charset="0"/>
            </a:endParaRPr>
          </a:p>
        </p:txBody>
      </p:sp>
      <p:sp>
        <p:nvSpPr>
          <p:cNvPr id="3" name="Espace réservé du numéro de diapositive 2">
            <a:extLst>
              <a:ext uri="{FF2B5EF4-FFF2-40B4-BE49-F238E27FC236}">
                <a16:creationId xmlns:a16="http://schemas.microsoft.com/office/drawing/2014/main" id="{F478B301-434C-43A2-BA9F-4C4383BC740F}"/>
              </a:ext>
            </a:extLst>
          </p:cNvPr>
          <p:cNvSpPr>
            <a:spLocks noGrp="1"/>
          </p:cNvSpPr>
          <p:nvPr>
            <p:ph type="sldNum" sz="quarter" idx="12"/>
          </p:nvPr>
        </p:nvSpPr>
        <p:spPr/>
        <p:txBody>
          <a:bodyPr/>
          <a:lstStyle/>
          <a:p>
            <a:fld id="{F0BBC34D-AE05-47F5-93F9-98D07616940B}" type="slidenum">
              <a:rPr lang="fr-FR" smtClean="0"/>
              <a:t>2</a:t>
            </a:fld>
            <a:endParaRPr lang="fr-FR"/>
          </a:p>
        </p:txBody>
      </p:sp>
    </p:spTree>
    <p:extLst>
      <p:ext uri="{BB962C8B-B14F-4D97-AF65-F5344CB8AC3E}">
        <p14:creationId xmlns:p14="http://schemas.microsoft.com/office/powerpoint/2010/main" val="2170865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0FF87252-1DDC-4F78-B116-CC419B7D5E2D}"/>
              </a:ext>
            </a:extLst>
          </p:cNvPr>
          <p:cNvSpPr/>
          <p:nvPr/>
        </p:nvSpPr>
        <p:spPr>
          <a:xfrm>
            <a:off x="1021608" y="5885621"/>
            <a:ext cx="1802811" cy="517334"/>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Image 1782873890">
            <a:extLst>
              <a:ext uri="{FF2B5EF4-FFF2-40B4-BE49-F238E27FC236}">
                <a16:creationId xmlns:a16="http://schemas.microsoft.com/office/drawing/2014/main" id="{BFC3E4C6-FB7B-4E5A-86B7-B64F561A055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71030" y="1856101"/>
            <a:ext cx="3729295" cy="4972393"/>
          </a:xfrm>
          <a:prstGeom prst="rect">
            <a:avLst/>
          </a:prstGeom>
          <a:noFill/>
          <a:extLst>
            <a:ext uri="{909E8E84-426E-40DD-AFC4-6F175D3DCCD1}">
              <a14:hiddenFill xmlns:a14="http://schemas.microsoft.com/office/drawing/2010/main">
                <a:solidFill>
                  <a:srgbClr val="FFFFFF"/>
                </a:solidFill>
              </a14:hiddenFill>
            </a:ext>
          </a:extLst>
        </p:spPr>
      </p:pic>
      <p:sp>
        <p:nvSpPr>
          <p:cNvPr id="8" name="Titre 1">
            <a:extLst>
              <a:ext uri="{FF2B5EF4-FFF2-40B4-BE49-F238E27FC236}">
                <a16:creationId xmlns:a16="http://schemas.microsoft.com/office/drawing/2014/main" id="{867BD888-1B7B-4B54-80A7-EE1DC2A6F18C}"/>
              </a:ext>
            </a:extLst>
          </p:cNvPr>
          <p:cNvSpPr>
            <a:spLocks noGrp="1"/>
          </p:cNvSpPr>
          <p:nvPr/>
        </p:nvSpPr>
        <p:spPr>
          <a:xfrm>
            <a:off x="-304800" y="679383"/>
            <a:ext cx="10515600" cy="1025528"/>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b="1" dirty="0">
                <a:solidFill>
                  <a:schemeClr val="accent1"/>
                </a:solidFill>
                <a:latin typeface="Calibri"/>
                <a:ea typeface="Calibri" panose="020F0502020204030204" pitchFamily="34" charset="0"/>
                <a:cs typeface="Calibri"/>
              </a:rPr>
              <a:t>Présentation de la machine :</a:t>
            </a:r>
            <a:br>
              <a:rPr lang="fr-FR" sz="1800" dirty="0">
                <a:effectLst/>
                <a:latin typeface="Calibri" panose="020F0502020204030204" pitchFamily="34" charset="0"/>
                <a:ea typeface="Calibri" panose="020F0502020204030204" pitchFamily="34" charset="0"/>
                <a:cs typeface="Times New Roman" panose="02020603050405020304" pitchFamily="18" charset="0"/>
              </a:rPr>
            </a:br>
            <a:endParaRPr lang="fr-FR">
              <a:cs typeface="Calibri Light"/>
            </a:endParaRPr>
          </a:p>
        </p:txBody>
      </p:sp>
      <p:sp>
        <p:nvSpPr>
          <p:cNvPr id="14" name="Rectangle 13">
            <a:extLst>
              <a:ext uri="{FF2B5EF4-FFF2-40B4-BE49-F238E27FC236}">
                <a16:creationId xmlns:a16="http://schemas.microsoft.com/office/drawing/2014/main" id="{8C2E0E28-72AA-4F1C-AA51-D173EC79A708}"/>
              </a:ext>
            </a:extLst>
          </p:cNvPr>
          <p:cNvSpPr/>
          <p:nvPr/>
        </p:nvSpPr>
        <p:spPr>
          <a:xfrm>
            <a:off x="504824" y="3079174"/>
            <a:ext cx="1470678" cy="52810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TextBox 2">
            <a:extLst>
              <a:ext uri="{FF2B5EF4-FFF2-40B4-BE49-F238E27FC236}">
                <a16:creationId xmlns:a16="http://schemas.microsoft.com/office/drawing/2014/main" id="{6880456D-F0DF-4E91-9BA0-77C0E892E48D}"/>
              </a:ext>
            </a:extLst>
          </p:cNvPr>
          <p:cNvSpPr txBox="1"/>
          <p:nvPr/>
        </p:nvSpPr>
        <p:spPr>
          <a:xfrm>
            <a:off x="653043" y="3155540"/>
            <a:ext cx="1476729"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accent2"/>
                </a:solidFill>
                <a:cs typeface="Calibri"/>
              </a:rPr>
              <a:t>Tête/Buse</a:t>
            </a:r>
          </a:p>
        </p:txBody>
      </p:sp>
      <p:sp>
        <p:nvSpPr>
          <p:cNvPr id="16" name="Rectangle 15">
            <a:extLst>
              <a:ext uri="{FF2B5EF4-FFF2-40B4-BE49-F238E27FC236}">
                <a16:creationId xmlns:a16="http://schemas.microsoft.com/office/drawing/2014/main" id="{1479D450-51D7-4DB8-9F21-65E3E50258E9}"/>
              </a:ext>
            </a:extLst>
          </p:cNvPr>
          <p:cNvSpPr/>
          <p:nvPr/>
        </p:nvSpPr>
        <p:spPr>
          <a:xfrm>
            <a:off x="7766892" y="3053269"/>
            <a:ext cx="1512277" cy="375140"/>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TextBox 2">
            <a:extLst>
              <a:ext uri="{FF2B5EF4-FFF2-40B4-BE49-F238E27FC236}">
                <a16:creationId xmlns:a16="http://schemas.microsoft.com/office/drawing/2014/main" id="{5E940899-6B35-42C6-B0D4-18CB7692555B}"/>
              </a:ext>
            </a:extLst>
          </p:cNvPr>
          <p:cNvSpPr txBox="1"/>
          <p:nvPr/>
        </p:nvSpPr>
        <p:spPr>
          <a:xfrm>
            <a:off x="7763584" y="3050341"/>
            <a:ext cx="274320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solidFill>
                  <a:schemeClr val="accent2"/>
                </a:solidFill>
              </a:rPr>
              <a:t>Bloqueur</a:t>
            </a:r>
            <a:r>
              <a:rPr lang="en-US" dirty="0">
                <a:solidFill>
                  <a:schemeClr val="accent2"/>
                </a:solidFill>
              </a:rPr>
              <a:t> fil</a:t>
            </a:r>
          </a:p>
        </p:txBody>
      </p:sp>
      <p:sp>
        <p:nvSpPr>
          <p:cNvPr id="18" name="Rectangle 17">
            <a:extLst>
              <a:ext uri="{FF2B5EF4-FFF2-40B4-BE49-F238E27FC236}">
                <a16:creationId xmlns:a16="http://schemas.microsoft.com/office/drawing/2014/main" id="{8CC7FB2E-32D5-4334-B8A7-4C7F60A9EAB3}"/>
              </a:ext>
            </a:extLst>
          </p:cNvPr>
          <p:cNvSpPr/>
          <p:nvPr/>
        </p:nvSpPr>
        <p:spPr>
          <a:xfrm>
            <a:off x="8579944" y="3871805"/>
            <a:ext cx="1629508" cy="468924"/>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 name="TextBox 2">
            <a:extLst>
              <a:ext uri="{FF2B5EF4-FFF2-40B4-BE49-F238E27FC236}">
                <a16:creationId xmlns:a16="http://schemas.microsoft.com/office/drawing/2014/main" id="{C22C1F50-F13E-4B82-B394-A7C9FC5339FF}"/>
              </a:ext>
            </a:extLst>
          </p:cNvPr>
          <p:cNvSpPr txBox="1"/>
          <p:nvPr/>
        </p:nvSpPr>
        <p:spPr>
          <a:xfrm>
            <a:off x="8522231" y="3871713"/>
            <a:ext cx="274320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accent2"/>
                </a:solidFill>
              </a:rPr>
              <a:t>Support </a:t>
            </a:r>
            <a:r>
              <a:rPr lang="en-US" dirty="0" err="1">
                <a:solidFill>
                  <a:schemeClr val="accent2"/>
                </a:solidFill>
              </a:rPr>
              <a:t>bobine</a:t>
            </a:r>
            <a:endParaRPr lang="en-US" dirty="0">
              <a:solidFill>
                <a:schemeClr val="accent2"/>
              </a:solidFill>
              <a:cs typeface="Calibri"/>
            </a:endParaRPr>
          </a:p>
        </p:txBody>
      </p:sp>
      <p:sp>
        <p:nvSpPr>
          <p:cNvPr id="20" name="Rectangle 19">
            <a:extLst>
              <a:ext uri="{FF2B5EF4-FFF2-40B4-BE49-F238E27FC236}">
                <a16:creationId xmlns:a16="http://schemas.microsoft.com/office/drawing/2014/main" id="{62787DB0-EBC4-4794-B8F9-468202D714CE}"/>
              </a:ext>
            </a:extLst>
          </p:cNvPr>
          <p:cNvSpPr/>
          <p:nvPr/>
        </p:nvSpPr>
        <p:spPr>
          <a:xfrm>
            <a:off x="8259073" y="5486186"/>
            <a:ext cx="1020456" cy="480464"/>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 name="TextBox 2">
            <a:extLst>
              <a:ext uri="{FF2B5EF4-FFF2-40B4-BE49-F238E27FC236}">
                <a16:creationId xmlns:a16="http://schemas.microsoft.com/office/drawing/2014/main" id="{13AF6AEB-21F8-457E-BAA1-A39D52A8DC0F}"/>
              </a:ext>
            </a:extLst>
          </p:cNvPr>
          <p:cNvSpPr txBox="1"/>
          <p:nvPr/>
        </p:nvSpPr>
        <p:spPr>
          <a:xfrm>
            <a:off x="8280008" y="5546268"/>
            <a:ext cx="1324436"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accent2"/>
                </a:solidFill>
              </a:rPr>
              <a:t>Carte SD</a:t>
            </a:r>
          </a:p>
        </p:txBody>
      </p:sp>
      <p:cxnSp>
        <p:nvCxnSpPr>
          <p:cNvPr id="22" name="Straight Arrow Connector 21">
            <a:extLst>
              <a:ext uri="{FF2B5EF4-FFF2-40B4-BE49-F238E27FC236}">
                <a16:creationId xmlns:a16="http://schemas.microsoft.com/office/drawing/2014/main" id="{AA4A63D5-3431-4D06-B60F-4000D6F73750}"/>
              </a:ext>
            </a:extLst>
          </p:cNvPr>
          <p:cNvCxnSpPr/>
          <p:nvPr/>
        </p:nvCxnSpPr>
        <p:spPr>
          <a:xfrm flipV="1">
            <a:off x="1976220" y="3307337"/>
            <a:ext cx="2777819" cy="6429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3" name="Rectangle 22">
            <a:extLst>
              <a:ext uri="{FF2B5EF4-FFF2-40B4-BE49-F238E27FC236}">
                <a16:creationId xmlns:a16="http://schemas.microsoft.com/office/drawing/2014/main" id="{0C76B697-4152-4652-9871-831406D88EB0}"/>
              </a:ext>
            </a:extLst>
          </p:cNvPr>
          <p:cNvSpPr/>
          <p:nvPr/>
        </p:nvSpPr>
        <p:spPr>
          <a:xfrm>
            <a:off x="502365" y="4473086"/>
            <a:ext cx="1863969" cy="363417"/>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 name="TextBox 2">
            <a:extLst>
              <a:ext uri="{FF2B5EF4-FFF2-40B4-BE49-F238E27FC236}">
                <a16:creationId xmlns:a16="http://schemas.microsoft.com/office/drawing/2014/main" id="{2107DE79-1277-4D03-96CE-26B5F3B5D3F4}"/>
              </a:ext>
            </a:extLst>
          </p:cNvPr>
          <p:cNvSpPr txBox="1"/>
          <p:nvPr/>
        </p:nvSpPr>
        <p:spPr>
          <a:xfrm>
            <a:off x="433753" y="4471219"/>
            <a:ext cx="274320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accent2"/>
                </a:solidFill>
              </a:rPr>
              <a:t>Plateau </a:t>
            </a:r>
            <a:r>
              <a:rPr lang="en-US" dirty="0" err="1">
                <a:solidFill>
                  <a:schemeClr val="accent2"/>
                </a:solidFill>
              </a:rPr>
              <a:t>chauffant</a:t>
            </a:r>
            <a:endParaRPr lang="en-US" dirty="0" err="1">
              <a:solidFill>
                <a:schemeClr val="accent2"/>
              </a:solidFill>
              <a:cs typeface="Calibri"/>
            </a:endParaRPr>
          </a:p>
        </p:txBody>
      </p:sp>
      <p:cxnSp>
        <p:nvCxnSpPr>
          <p:cNvPr id="25" name="Straight Arrow Connector 24">
            <a:extLst>
              <a:ext uri="{FF2B5EF4-FFF2-40B4-BE49-F238E27FC236}">
                <a16:creationId xmlns:a16="http://schemas.microsoft.com/office/drawing/2014/main" id="{715FA403-9A3B-43E4-AA18-6F7CCB43E536}"/>
              </a:ext>
            </a:extLst>
          </p:cNvPr>
          <p:cNvCxnSpPr/>
          <p:nvPr/>
        </p:nvCxnSpPr>
        <p:spPr>
          <a:xfrm flipV="1">
            <a:off x="2431452" y="3776244"/>
            <a:ext cx="2753641" cy="93326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6" name="Straight Arrow Connector 25">
            <a:extLst>
              <a:ext uri="{FF2B5EF4-FFF2-40B4-BE49-F238E27FC236}">
                <a16:creationId xmlns:a16="http://schemas.microsoft.com/office/drawing/2014/main" id="{7D572E4C-5741-4D8A-8E80-D26E1D897C73}"/>
              </a:ext>
            </a:extLst>
          </p:cNvPr>
          <p:cNvCxnSpPr/>
          <p:nvPr/>
        </p:nvCxnSpPr>
        <p:spPr>
          <a:xfrm flipH="1" flipV="1">
            <a:off x="5631403" y="3113890"/>
            <a:ext cx="2093324" cy="16553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7" name="Straight Arrow Connector 26">
            <a:extLst>
              <a:ext uri="{FF2B5EF4-FFF2-40B4-BE49-F238E27FC236}">
                <a16:creationId xmlns:a16="http://schemas.microsoft.com/office/drawing/2014/main" id="{F34CAB5A-1000-40E8-AEC5-6C0B72C55ED0}"/>
              </a:ext>
            </a:extLst>
          </p:cNvPr>
          <p:cNvCxnSpPr>
            <a:cxnSpLocks/>
          </p:cNvCxnSpPr>
          <p:nvPr/>
        </p:nvCxnSpPr>
        <p:spPr>
          <a:xfrm flipH="1" flipV="1">
            <a:off x="6630712" y="3577057"/>
            <a:ext cx="1879228" cy="55306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8" name="Straight Arrow Connector 27">
            <a:extLst>
              <a:ext uri="{FF2B5EF4-FFF2-40B4-BE49-F238E27FC236}">
                <a16:creationId xmlns:a16="http://schemas.microsoft.com/office/drawing/2014/main" id="{1E790326-80A4-4545-8AF8-43D66CCDC621}"/>
              </a:ext>
            </a:extLst>
          </p:cNvPr>
          <p:cNvCxnSpPr/>
          <p:nvPr/>
        </p:nvCxnSpPr>
        <p:spPr>
          <a:xfrm flipH="1">
            <a:off x="6028298" y="5749435"/>
            <a:ext cx="2082960" cy="16284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9" name="TextBox 28">
            <a:extLst>
              <a:ext uri="{FF2B5EF4-FFF2-40B4-BE49-F238E27FC236}">
                <a16:creationId xmlns:a16="http://schemas.microsoft.com/office/drawing/2014/main" id="{104AF644-A93B-43DA-8860-3D1780FCAD3F}"/>
              </a:ext>
            </a:extLst>
          </p:cNvPr>
          <p:cNvSpPr txBox="1"/>
          <p:nvPr/>
        </p:nvSpPr>
        <p:spPr>
          <a:xfrm>
            <a:off x="988142" y="5965337"/>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accent2"/>
                </a:solidFill>
                <a:ea typeface="+mn-lt"/>
                <a:cs typeface="+mn-lt"/>
              </a:rPr>
              <a:t>Bouton ON-OFF</a:t>
            </a:r>
            <a:endParaRPr lang="en-US" dirty="0">
              <a:solidFill>
                <a:schemeClr val="accent2"/>
              </a:solidFill>
            </a:endParaRPr>
          </a:p>
        </p:txBody>
      </p:sp>
      <p:cxnSp>
        <p:nvCxnSpPr>
          <p:cNvPr id="31" name="Straight Arrow Connector 30">
            <a:extLst>
              <a:ext uri="{FF2B5EF4-FFF2-40B4-BE49-F238E27FC236}">
                <a16:creationId xmlns:a16="http://schemas.microsoft.com/office/drawing/2014/main" id="{19654C0A-2281-4A28-BFBB-9C22E819E073}"/>
              </a:ext>
            </a:extLst>
          </p:cNvPr>
          <p:cNvCxnSpPr>
            <a:cxnSpLocks/>
          </p:cNvCxnSpPr>
          <p:nvPr/>
        </p:nvCxnSpPr>
        <p:spPr>
          <a:xfrm flipV="1">
            <a:off x="2753443" y="5963359"/>
            <a:ext cx="1571491" cy="18243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32" name="Rectangle 31">
            <a:extLst>
              <a:ext uri="{FF2B5EF4-FFF2-40B4-BE49-F238E27FC236}">
                <a16:creationId xmlns:a16="http://schemas.microsoft.com/office/drawing/2014/main" id="{9596D1DD-863A-416E-B73D-4B99BF356369}"/>
              </a:ext>
            </a:extLst>
          </p:cNvPr>
          <p:cNvSpPr/>
          <p:nvPr/>
        </p:nvSpPr>
        <p:spPr>
          <a:xfrm>
            <a:off x="8122727" y="4890871"/>
            <a:ext cx="1444738" cy="373309"/>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 name="TextBox 2">
            <a:extLst>
              <a:ext uri="{FF2B5EF4-FFF2-40B4-BE49-F238E27FC236}">
                <a16:creationId xmlns:a16="http://schemas.microsoft.com/office/drawing/2014/main" id="{6A7C8F7D-C90D-4716-9D83-5F2C578E5DD8}"/>
              </a:ext>
            </a:extLst>
          </p:cNvPr>
          <p:cNvSpPr txBox="1"/>
          <p:nvPr/>
        </p:nvSpPr>
        <p:spPr>
          <a:xfrm>
            <a:off x="8124627" y="4887696"/>
            <a:ext cx="226819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solidFill>
                  <a:schemeClr val="accent2"/>
                </a:solidFill>
              </a:rPr>
              <a:t>Ecran</a:t>
            </a:r>
            <a:r>
              <a:rPr lang="en-US" dirty="0">
                <a:solidFill>
                  <a:schemeClr val="accent2"/>
                </a:solidFill>
              </a:rPr>
              <a:t> </a:t>
            </a:r>
            <a:r>
              <a:rPr lang="en-US" u="sng" dirty="0">
                <a:solidFill>
                  <a:schemeClr val="accent2"/>
                </a:solidFill>
                <a:hlinkClick r:id="rId3" action="ppaction://hlinksldjump">
                  <a:extLst>
                    <a:ext uri="{A12FA001-AC4F-418D-AE19-62706E023703}">
                      <ahyp:hlinkClr xmlns:ahyp="http://schemas.microsoft.com/office/drawing/2018/hyperlinkcolor" val="tx"/>
                    </a:ext>
                  </a:extLst>
                </a:hlinkClick>
              </a:rPr>
              <a:t>(</a:t>
            </a:r>
            <a:r>
              <a:rPr lang="en-US" u="sng" dirty="0" err="1">
                <a:solidFill>
                  <a:schemeClr val="accent2"/>
                </a:solidFill>
                <a:hlinkClick r:id="rId3" action="ppaction://hlinksldjump">
                  <a:extLst>
                    <a:ext uri="{A12FA001-AC4F-418D-AE19-62706E023703}">
                      <ahyp:hlinkClr xmlns:ahyp="http://schemas.microsoft.com/office/drawing/2018/hyperlinkcolor" val="tx"/>
                    </a:ext>
                  </a:extLst>
                </a:hlinkClick>
              </a:rPr>
              <a:t>infos</a:t>
            </a:r>
            <a:r>
              <a:rPr lang="en-US" u="sng" dirty="0">
                <a:solidFill>
                  <a:schemeClr val="accent2"/>
                </a:solidFill>
                <a:hlinkClick r:id="rId3" action="ppaction://hlinksldjump">
                  <a:extLst>
                    <a:ext uri="{A12FA001-AC4F-418D-AE19-62706E023703}">
                      <ahyp:hlinkClr xmlns:ahyp="http://schemas.microsoft.com/office/drawing/2018/hyperlinkcolor" val="tx"/>
                    </a:ext>
                  </a:extLst>
                </a:hlinkClick>
              </a:rPr>
              <a:t>) </a:t>
            </a:r>
            <a:endParaRPr lang="en-US" u="sng" dirty="0">
              <a:solidFill>
                <a:schemeClr val="accent2"/>
              </a:solidFill>
              <a:cs typeface="Calibri"/>
            </a:endParaRPr>
          </a:p>
        </p:txBody>
      </p:sp>
      <p:cxnSp>
        <p:nvCxnSpPr>
          <p:cNvPr id="34" name="Straight Arrow Connector 33">
            <a:extLst>
              <a:ext uri="{FF2B5EF4-FFF2-40B4-BE49-F238E27FC236}">
                <a16:creationId xmlns:a16="http://schemas.microsoft.com/office/drawing/2014/main" id="{0DADFF67-1AFE-498A-9330-0AE5F0578C48}"/>
              </a:ext>
            </a:extLst>
          </p:cNvPr>
          <p:cNvCxnSpPr>
            <a:cxnSpLocks/>
          </p:cNvCxnSpPr>
          <p:nvPr/>
        </p:nvCxnSpPr>
        <p:spPr>
          <a:xfrm flipH="1">
            <a:off x="6604405" y="5272801"/>
            <a:ext cx="1542186" cy="21200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773104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Image 15">
            <a:extLst>
              <a:ext uri="{FF2B5EF4-FFF2-40B4-BE49-F238E27FC236}">
                <a16:creationId xmlns:a16="http://schemas.microsoft.com/office/drawing/2014/main" id="{519F38E6-A0B9-4104-81F4-131EC3FB34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9028" y="2628906"/>
            <a:ext cx="3631092" cy="272210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Connecteur droit avec flèche 4">
            <a:extLst>
              <a:ext uri="{FF2B5EF4-FFF2-40B4-BE49-F238E27FC236}">
                <a16:creationId xmlns:a16="http://schemas.microsoft.com/office/drawing/2014/main" id="{67A07F44-96E3-483A-A001-C74E7DC232D7}"/>
              </a:ext>
            </a:extLst>
          </p:cNvPr>
          <p:cNvCxnSpPr/>
          <p:nvPr/>
        </p:nvCxnSpPr>
        <p:spPr>
          <a:xfrm>
            <a:off x="3045138" y="4589717"/>
            <a:ext cx="1287780"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6" name="Connecteur droit avec flèche 5">
            <a:extLst>
              <a:ext uri="{FF2B5EF4-FFF2-40B4-BE49-F238E27FC236}">
                <a16:creationId xmlns:a16="http://schemas.microsoft.com/office/drawing/2014/main" id="{97AC524A-32FB-44B7-B4F2-0FC01B16A0ED}"/>
              </a:ext>
            </a:extLst>
          </p:cNvPr>
          <p:cNvCxnSpPr/>
          <p:nvPr/>
        </p:nvCxnSpPr>
        <p:spPr>
          <a:xfrm flipH="1">
            <a:off x="6775290" y="4589718"/>
            <a:ext cx="1089660"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4" name="Zone de texte 2">
            <a:extLst>
              <a:ext uri="{FF2B5EF4-FFF2-40B4-BE49-F238E27FC236}">
                <a16:creationId xmlns:a16="http://schemas.microsoft.com/office/drawing/2014/main" id="{D49E0892-A584-45CB-B031-9A7CE55F4772}"/>
              </a:ext>
            </a:extLst>
          </p:cNvPr>
          <p:cNvSpPr txBox="1">
            <a:spLocks noChangeArrowheads="1"/>
          </p:cNvSpPr>
          <p:nvPr/>
        </p:nvSpPr>
        <p:spPr bwMode="auto">
          <a:xfrm>
            <a:off x="2342636" y="4448429"/>
            <a:ext cx="892175" cy="2825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On/Off</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7" name="Text Box 4">
            <a:extLst>
              <a:ext uri="{FF2B5EF4-FFF2-40B4-BE49-F238E27FC236}">
                <a16:creationId xmlns:a16="http://schemas.microsoft.com/office/drawing/2014/main" id="{DC7BCAF9-5E20-46D4-88FA-AB72DAF2C7E7}"/>
              </a:ext>
            </a:extLst>
          </p:cNvPr>
          <p:cNvSpPr txBox="1">
            <a:spLocks noChangeArrowheads="1"/>
          </p:cNvSpPr>
          <p:nvPr/>
        </p:nvSpPr>
        <p:spPr bwMode="auto">
          <a:xfrm>
            <a:off x="7832950" y="4448430"/>
            <a:ext cx="1169987" cy="2825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Lecteur carte SD</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8" name="Rectangle 6">
            <a:extLst>
              <a:ext uri="{FF2B5EF4-FFF2-40B4-BE49-F238E27FC236}">
                <a16:creationId xmlns:a16="http://schemas.microsoft.com/office/drawing/2014/main" id="{7D44148F-40C6-47BB-9B88-A9CC9C1521C3}"/>
              </a:ext>
            </a:extLst>
          </p:cNvPr>
          <p:cNvSpPr>
            <a:spLocks noChangeArrowheads="1"/>
          </p:cNvSpPr>
          <p:nvPr/>
        </p:nvSpPr>
        <p:spPr bwMode="auto">
          <a:xfrm>
            <a:off x="1794688" y="1879401"/>
            <a:ext cx="212269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fr-FR" altLang="fr-FR">
                <a:latin typeface="Calibri" panose="020F0502020204030204" pitchFamily="34" charset="0"/>
                <a:ea typeface="Calibri" panose="020F0502020204030204" pitchFamily="34" charset="0"/>
                <a:cs typeface="Times New Roman" panose="02020603050405020304" pitchFamily="18" charset="0"/>
              </a:rPr>
              <a:t>- </a:t>
            </a:r>
            <a:r>
              <a:rPr kumimoji="0" lang="fr-FR" altLang="fr-FR"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Allumer la machine</a:t>
            </a:r>
            <a:endParaRPr kumimoji="0" lang="fr-FR" altLang="fr-FR"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9" name="Rectangle 7">
            <a:extLst>
              <a:ext uri="{FF2B5EF4-FFF2-40B4-BE49-F238E27FC236}">
                <a16:creationId xmlns:a16="http://schemas.microsoft.com/office/drawing/2014/main" id="{32047523-50C4-4101-A23A-35AE9B6967ED}"/>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fr-FR" sz="1800" b="0" i="0" u="none" strike="noStrike" cap="none" normalizeH="0" baseline="0">
                <a:ln>
                  <a:noFill/>
                </a:ln>
                <a:solidFill>
                  <a:schemeClr val="tx1"/>
                </a:solidFill>
                <a:effectLst/>
                <a:latin typeface="Arial" panose="020B0604020202020204" pitchFamily="34" charset="0"/>
              </a:rPr>
            </a:br>
            <a:endParaRPr kumimoji="0" lang="fr-FR" altLang="fr-F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0" name="Rectangle 10">
            <a:extLst>
              <a:ext uri="{FF2B5EF4-FFF2-40B4-BE49-F238E27FC236}">
                <a16:creationId xmlns:a16="http://schemas.microsoft.com/office/drawing/2014/main" id="{720C349B-D4CC-430D-94DC-DB6F72F992D5}"/>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1" name="Rectangle 11">
            <a:extLst>
              <a:ext uri="{FF2B5EF4-FFF2-40B4-BE49-F238E27FC236}">
                <a16:creationId xmlns:a16="http://schemas.microsoft.com/office/drawing/2014/main" id="{5D65DC43-9F3C-4B04-9938-B15C95F7700E}"/>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4" name="ZoneTexte 13">
            <a:extLst>
              <a:ext uri="{FF2B5EF4-FFF2-40B4-BE49-F238E27FC236}">
                <a16:creationId xmlns:a16="http://schemas.microsoft.com/office/drawing/2014/main" id="{114784B9-6EA1-46EF-8031-5C753CDD063F}"/>
              </a:ext>
            </a:extLst>
          </p:cNvPr>
          <p:cNvSpPr txBox="1"/>
          <p:nvPr/>
        </p:nvSpPr>
        <p:spPr>
          <a:xfrm>
            <a:off x="1290835" y="5778148"/>
            <a:ext cx="6447452" cy="671915"/>
          </a:xfrm>
          <a:prstGeom prst="rect">
            <a:avLst/>
          </a:prstGeom>
          <a:noFill/>
        </p:spPr>
        <p:txBody>
          <a:bodyPr wrap="square">
            <a:spAutoFit/>
          </a:bodyPr>
          <a:lstStyle/>
          <a:p>
            <a:pPr>
              <a:lnSpc>
                <a:spcPct val="107000"/>
              </a:lnSpc>
              <a:spcAft>
                <a:spcPts val="800"/>
              </a:spcAft>
            </a:pPr>
            <a:r>
              <a:rPr lang="fr-FR" sz="1800">
                <a:effectLst/>
                <a:latin typeface="Calibri" panose="020F0502020204030204" pitchFamily="34" charset="0"/>
                <a:ea typeface="Calibri" panose="020F0502020204030204" pitchFamily="34" charset="0"/>
                <a:cs typeface="Times New Roman" panose="02020603050405020304" pitchFamily="18" charset="0"/>
              </a:rPr>
              <a:t>- Nettoyer/Installer correctement le plateau magnétique (chiffon avec alcool isopropylique)</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itre 1">
            <a:extLst>
              <a:ext uri="{FF2B5EF4-FFF2-40B4-BE49-F238E27FC236}">
                <a16:creationId xmlns:a16="http://schemas.microsoft.com/office/drawing/2014/main" id="{0EDA1C1C-1E80-43ED-B3FA-F3B91799C670}"/>
              </a:ext>
            </a:extLst>
          </p:cNvPr>
          <p:cNvSpPr>
            <a:spLocks noGrp="1"/>
          </p:cNvSpPr>
          <p:nvPr>
            <p:ph type="title"/>
          </p:nvPr>
        </p:nvSpPr>
        <p:spPr>
          <a:xfrm>
            <a:off x="-120446" y="3415"/>
            <a:ext cx="3301181" cy="398722"/>
          </a:xfrm>
        </p:spPr>
        <p:txBody>
          <a:bodyPr>
            <a:normAutofit fontScale="90000"/>
          </a:bodyPr>
          <a:lstStyle/>
          <a:p>
            <a:pPr marL="285750" indent="-285750" algn="ctr">
              <a:buFont typeface="Arial"/>
              <a:buChar char="•"/>
            </a:pPr>
            <a:r>
              <a:rPr lang="fr-FR" sz="1600" b="1" dirty="0">
                <a:latin typeface="Calibri"/>
                <a:ea typeface="Calibri" panose="020F0502020204030204" pitchFamily="34" charset="0"/>
                <a:cs typeface="Times New Roman"/>
              </a:rPr>
              <a:t> </a:t>
            </a:r>
            <a:r>
              <a:rPr lang="fr-FR" sz="1600" b="1" dirty="0">
                <a:effectLst/>
                <a:latin typeface="Calibri"/>
                <a:ea typeface="Calibri" panose="020F0502020204030204" pitchFamily="34" charset="0"/>
                <a:cs typeface="Times New Roman"/>
              </a:rPr>
              <a:t>Préparation avant impression :</a:t>
            </a:r>
            <a:br>
              <a:rPr lang="fr-FR" sz="1400" dirty="0">
                <a:effectLst/>
                <a:latin typeface="Calibri" panose="020F0502020204030204" pitchFamily="34" charset="0"/>
                <a:ea typeface="Calibri" panose="020F0502020204030204" pitchFamily="34" charset="0"/>
                <a:cs typeface="Times New Roman" panose="02020603050405020304" pitchFamily="18" charset="0"/>
              </a:rPr>
            </a:br>
            <a:endParaRPr lang="fr-FR" dirty="0"/>
          </a:p>
        </p:txBody>
      </p:sp>
      <p:sp>
        <p:nvSpPr>
          <p:cNvPr id="2" name="Espace réservé du numéro de diapositive 1">
            <a:extLst>
              <a:ext uri="{FF2B5EF4-FFF2-40B4-BE49-F238E27FC236}">
                <a16:creationId xmlns:a16="http://schemas.microsoft.com/office/drawing/2014/main" id="{F6AEBFAC-4E84-4848-BF3A-5725844ED671}"/>
              </a:ext>
            </a:extLst>
          </p:cNvPr>
          <p:cNvSpPr>
            <a:spLocks noGrp="1"/>
          </p:cNvSpPr>
          <p:nvPr>
            <p:ph type="sldNum" sz="quarter" idx="12"/>
          </p:nvPr>
        </p:nvSpPr>
        <p:spPr/>
        <p:txBody>
          <a:bodyPr/>
          <a:lstStyle/>
          <a:p>
            <a:fld id="{F0BBC34D-AE05-47F5-93F9-98D07616940B}" type="slidenum">
              <a:rPr lang="fr-FR" smtClean="0"/>
              <a:t>4</a:t>
            </a:fld>
            <a:endParaRPr lang="fr-FR"/>
          </a:p>
        </p:txBody>
      </p:sp>
      <p:sp>
        <p:nvSpPr>
          <p:cNvPr id="19" name="ZoneTexte 18">
            <a:extLst>
              <a:ext uri="{FF2B5EF4-FFF2-40B4-BE49-F238E27FC236}">
                <a16:creationId xmlns:a16="http://schemas.microsoft.com/office/drawing/2014/main" id="{31C59596-B534-4E7A-82FE-EE3E81E332BE}"/>
              </a:ext>
            </a:extLst>
          </p:cNvPr>
          <p:cNvSpPr txBox="1"/>
          <p:nvPr/>
        </p:nvSpPr>
        <p:spPr>
          <a:xfrm>
            <a:off x="2178518" y="778743"/>
            <a:ext cx="7357128" cy="584775"/>
          </a:xfrm>
          <a:prstGeom prst="rect">
            <a:avLst/>
          </a:prstGeom>
          <a:noFill/>
        </p:spPr>
        <p:txBody>
          <a:bodyPr wrap="square" lIns="91440" tIns="45720" rIns="91440" bIns="45720" anchor="t">
            <a:spAutoFit/>
          </a:bodyPr>
          <a:lstStyle/>
          <a:p>
            <a:pPr eaLnBrk="0" fontAlgn="base" hangingPunct="0">
              <a:spcBef>
                <a:spcPct val="0"/>
              </a:spcBef>
              <a:spcAft>
                <a:spcPct val="0"/>
              </a:spcAft>
            </a:pPr>
            <a:r>
              <a:rPr kumimoji="0" lang="fr-FR" altLang="fr-FR" sz="3200" b="0" i="0" u="none" strike="noStrike" cap="none" normalizeH="0" baseline="0" dirty="0" bmk="_Toc93331257">
                <a:ln>
                  <a:noFill/>
                </a:ln>
                <a:solidFill>
                  <a:schemeClr val="accent1"/>
                </a:solidFill>
                <a:effectLst/>
                <a:latin typeface="Trebuchet MS"/>
                <a:ea typeface="Times New Roman" panose="02020603050405020304" pitchFamily="18" charset="0"/>
                <a:cs typeface="Times New Roman"/>
              </a:rPr>
              <a:t>Opérations préliminaires</a:t>
            </a:r>
            <a:r>
              <a:rPr lang="fr-FR" altLang="fr-FR" sz="3200" dirty="0" bmk="_Toc93331257">
                <a:solidFill>
                  <a:schemeClr val="accent1"/>
                </a:solidFill>
                <a:latin typeface="Trebuchet MS"/>
                <a:ea typeface="Times New Roman" panose="02020603050405020304" pitchFamily="18" charset="0"/>
                <a:cs typeface="Times New Roman"/>
              </a:rPr>
              <a:t> </a:t>
            </a:r>
            <a:endParaRPr lang="fr-FR" altLang="fr-FR" sz="3200" b="0" i="0" u="none" strike="noStrike" cap="none" normalizeH="0" baseline="0">
              <a:ln>
                <a:noFill/>
              </a:ln>
              <a:solidFill>
                <a:schemeClr val="accent1"/>
              </a:solidFill>
              <a:effectLst/>
              <a:latin typeface="Trebuchet MS"/>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435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A57B159E-AFE9-474F-ADB7-675FFCDF33B1}"/>
              </a:ext>
            </a:extLst>
          </p:cNvPr>
          <p:cNvSpPr>
            <a:spLocks noGrp="1"/>
          </p:cNvSpPr>
          <p:nvPr>
            <p:ph type="sldNum" sz="quarter" idx="12"/>
          </p:nvPr>
        </p:nvSpPr>
        <p:spPr/>
        <p:txBody>
          <a:bodyPr/>
          <a:lstStyle/>
          <a:p>
            <a:fld id="{F0BBC34D-AE05-47F5-93F9-98D07616940B}" type="slidenum">
              <a:rPr lang="fr-FR" smtClean="0"/>
              <a:t>5</a:t>
            </a:fld>
            <a:endParaRPr lang="fr-FR"/>
          </a:p>
        </p:txBody>
      </p:sp>
      <p:pic>
        <p:nvPicPr>
          <p:cNvPr id="5121" name="Image 1619284477">
            <a:extLst>
              <a:ext uri="{FF2B5EF4-FFF2-40B4-BE49-F238E27FC236}">
                <a16:creationId xmlns:a16="http://schemas.microsoft.com/office/drawing/2014/main" id="{458DB749-A0A3-4C63-B270-FEE4B35C54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6599" y="2377039"/>
            <a:ext cx="5509594" cy="1293068"/>
          </a:xfrm>
          <a:prstGeom prst="rect">
            <a:avLst/>
          </a:prstGeom>
          <a:noFill/>
          <a:extLst>
            <a:ext uri="{909E8E84-426E-40DD-AFC4-6F175D3DCCD1}">
              <a14:hiddenFill xmlns:a14="http://schemas.microsoft.com/office/drawing/2010/main">
                <a:solidFill>
                  <a:srgbClr val="FFFFFF"/>
                </a:solidFill>
              </a14:hiddenFill>
            </a:ext>
          </a:extLst>
        </p:spPr>
      </p:pic>
      <p:pic>
        <p:nvPicPr>
          <p:cNvPr id="5122" name="Image 20" descr="Une image contenant texte&#10;&#10;Description générée automatiquement">
            <a:extLst>
              <a:ext uri="{FF2B5EF4-FFF2-40B4-BE49-F238E27FC236}">
                <a16:creationId xmlns:a16="http://schemas.microsoft.com/office/drawing/2014/main" id="{E4047FD9-F8BA-41CB-BC66-A51FFB3057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8621" y="2217265"/>
            <a:ext cx="1875298" cy="140647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4AB817B0-37E4-4145-A9E1-852FF10FC38D}"/>
              </a:ext>
            </a:extLst>
          </p:cNvPr>
          <p:cNvSpPr>
            <a:spLocks noChangeArrowheads="1"/>
          </p:cNvSpPr>
          <p:nvPr/>
        </p:nvSpPr>
        <p:spPr bwMode="auto">
          <a:xfrm>
            <a:off x="616974" y="654773"/>
            <a:ext cx="8853706" cy="841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25392"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3200" b="0" i="0" u="none" strike="noStrike" cap="none" normalizeH="0" baseline="0" dirty="0" bmk="_Toc93331257">
                <a:ln>
                  <a:noFill/>
                </a:ln>
                <a:solidFill>
                  <a:schemeClr val="accent1"/>
                </a:solidFill>
                <a:effectLst/>
                <a:latin typeface="Trebuchet MS"/>
                <a:ea typeface="Times New Roman" panose="02020603050405020304" pitchFamily="18" charset="0"/>
                <a:cs typeface="Times New Roman"/>
              </a:rPr>
              <a:t>Réglages dégauchissage (horizontalité) plateau</a:t>
            </a:r>
            <a:endParaRPr kumimoji="0" lang="fr-FR" altLang="fr-FR" sz="3200" b="0" i="0" u="none" strike="noStrike" cap="none" normalizeH="0" baseline="0" dirty="0">
              <a:ln>
                <a:noFill/>
              </a:ln>
              <a:solidFill>
                <a:schemeClr val="accent1"/>
              </a:solidFill>
              <a:effectLst/>
              <a:latin typeface="Trebuchet MS"/>
              <a:ea typeface="Times New Roman" panose="02020603050405020304" pitchFamily="18" charset="0"/>
              <a:cs typeface="Times New Roman"/>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 name="Rectangle 4">
            <a:extLst>
              <a:ext uri="{FF2B5EF4-FFF2-40B4-BE49-F238E27FC236}">
                <a16:creationId xmlns:a16="http://schemas.microsoft.com/office/drawing/2014/main" id="{C16E0F69-A21F-443F-B485-C978AAE251BC}"/>
              </a:ext>
            </a:extLst>
          </p:cNvPr>
          <p:cNvSpPr>
            <a:spLocks noChangeArrowheads="1"/>
          </p:cNvSpPr>
          <p:nvPr/>
        </p:nvSpPr>
        <p:spPr bwMode="auto">
          <a:xfrm>
            <a:off x="1402054" y="1800649"/>
            <a:ext cx="376577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Etape 1 :  Mettre la tête dans un angle</a:t>
            </a:r>
            <a:endParaRPr kumimoji="0" lang="fr-FR" altLang="fr-FR" b="0" i="0" u="none" strike="noStrike" cap="none" normalizeH="0" baseline="0">
              <a:ln>
                <a:noFill/>
              </a:ln>
              <a:solidFill>
                <a:schemeClr val="tx1"/>
              </a:solidFill>
              <a:effectLst/>
              <a:latin typeface="Arial" panose="020B0604020202020204" pitchFamily="34" charset="0"/>
            </a:endParaRPr>
          </a:p>
        </p:txBody>
      </p:sp>
      <p:pic>
        <p:nvPicPr>
          <p:cNvPr id="5127" name="Image 1920495449">
            <a:extLst>
              <a:ext uri="{FF2B5EF4-FFF2-40B4-BE49-F238E27FC236}">
                <a16:creationId xmlns:a16="http://schemas.microsoft.com/office/drawing/2014/main" id="{8F10AA55-C459-4044-8A02-5DE034FAA2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6473" y="4378455"/>
            <a:ext cx="5418881" cy="1244936"/>
          </a:xfrm>
          <a:prstGeom prst="rect">
            <a:avLst/>
          </a:prstGeom>
          <a:noFill/>
          <a:extLst>
            <a:ext uri="{909E8E84-426E-40DD-AFC4-6F175D3DCCD1}">
              <a14:hiddenFill xmlns:a14="http://schemas.microsoft.com/office/drawing/2010/main">
                <a:solidFill>
                  <a:srgbClr val="FFFFFF"/>
                </a:solidFill>
              </a14:hiddenFill>
            </a:ext>
          </a:extLst>
        </p:spPr>
      </p:pic>
      <p:pic>
        <p:nvPicPr>
          <p:cNvPr id="5126" name="Image 12">
            <a:extLst>
              <a:ext uri="{FF2B5EF4-FFF2-40B4-BE49-F238E27FC236}">
                <a16:creationId xmlns:a16="http://schemas.microsoft.com/office/drawing/2014/main" id="{2ED25CFF-7632-409A-90A4-F2078C256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0809" y="2548175"/>
            <a:ext cx="1006696" cy="646331"/>
          </a:xfrm>
          <a:prstGeom prst="rect">
            <a:avLst/>
          </a:prstGeom>
          <a:noFill/>
          <a:extLst>
            <a:ext uri="{909E8E84-426E-40DD-AFC4-6F175D3DCCD1}">
              <a14:hiddenFill xmlns:a14="http://schemas.microsoft.com/office/drawing/2010/main">
                <a:solidFill>
                  <a:srgbClr val="FFFFFF"/>
                </a:solidFill>
              </a14:hiddenFill>
            </a:ext>
          </a:extLst>
        </p:spPr>
      </p:pic>
      <p:pic>
        <p:nvPicPr>
          <p:cNvPr id="5125" name="Image 25" descr="Une image contenant texte, moniteur, équipement électronique, écran&#10;&#10;Description générée automatiquement">
            <a:extLst>
              <a:ext uri="{FF2B5EF4-FFF2-40B4-BE49-F238E27FC236}">
                <a16:creationId xmlns:a16="http://schemas.microsoft.com/office/drawing/2014/main" id="{8C5DB380-5D63-4CE6-B4D2-9D761E059BD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95023" y="4375698"/>
            <a:ext cx="1875298" cy="115294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8">
            <a:extLst>
              <a:ext uri="{FF2B5EF4-FFF2-40B4-BE49-F238E27FC236}">
                <a16:creationId xmlns:a16="http://schemas.microsoft.com/office/drawing/2014/main" id="{85E1614A-3B8E-4F5B-B190-53022B2D07CF}"/>
              </a:ext>
            </a:extLst>
          </p:cNvPr>
          <p:cNvSpPr>
            <a:spLocks noChangeArrowheads="1"/>
          </p:cNvSpPr>
          <p:nvPr/>
        </p:nvSpPr>
        <p:spPr bwMode="auto">
          <a:xfrm>
            <a:off x="1094796" y="3851637"/>
            <a:ext cx="407002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Etape 2 : Mettre hors tension les moteurs</a:t>
            </a:r>
            <a:endParaRPr kumimoji="0" lang="fr-FR" altLang="fr-FR"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7" name="Rectangle 9">
            <a:extLst>
              <a:ext uri="{FF2B5EF4-FFF2-40B4-BE49-F238E27FC236}">
                <a16:creationId xmlns:a16="http://schemas.microsoft.com/office/drawing/2014/main" id="{6202853A-4F8F-473F-BD48-F10C2567FEAA}"/>
              </a:ext>
            </a:extLst>
          </p:cNvPr>
          <p:cNvSpPr>
            <a:spLocks noChangeArrowheads="1"/>
          </p:cNvSpPr>
          <p:nvPr/>
        </p:nvSpPr>
        <p:spPr bwMode="auto">
          <a:xfrm>
            <a:off x="929970" y="5914760"/>
            <a:ext cx="721031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effectLst/>
                <a:latin typeface="Calibri"/>
                <a:ea typeface="Calibri" panose="020F0502020204030204" pitchFamily="34" charset="0"/>
                <a:cs typeface="Times New Roman"/>
              </a:rPr>
              <a:t>(L’affichage reste bien sur </a:t>
            </a:r>
            <a:r>
              <a:rPr kumimoji="0" lang="fr-FR" altLang="fr-FR" sz="1600" b="0" i="0" u="none" strike="noStrike" cap="none" normalizeH="0" baseline="0" dirty="0" err="1">
                <a:ln>
                  <a:noFill/>
                </a:ln>
                <a:effectLst/>
                <a:latin typeface="Calibri"/>
                <a:ea typeface="Calibri" panose="020F0502020204030204" pitchFamily="34" charset="0"/>
                <a:cs typeface="Times New Roman"/>
              </a:rPr>
              <a:t>Disable</a:t>
            </a:r>
            <a:r>
              <a:rPr kumimoji="0" lang="fr-FR" altLang="fr-FR" sz="1600" b="0" i="0" u="none" strike="noStrike" cap="none" normalizeH="0" baseline="0" dirty="0">
                <a:ln>
                  <a:noFill/>
                </a:ln>
                <a:effectLst/>
                <a:latin typeface="Calibri"/>
                <a:ea typeface="Calibri" panose="020F0502020204030204" pitchFamily="34" charset="0"/>
                <a:cs typeface="Times New Roman"/>
              </a:rPr>
              <a:t> steppers, mais les moteurs sont bien hors tension, la buse peut donc bien être déplacée</a:t>
            </a:r>
            <a:r>
              <a:rPr kumimoji="0" lang="fr-FR" altLang="fr-FR" sz="1200" b="0" i="0" u="none" strike="noStrike" cap="none" normalizeH="0" baseline="0" dirty="0">
                <a:ln>
                  <a:noFill/>
                </a:ln>
                <a:effectLst/>
                <a:latin typeface="Calibri"/>
                <a:ea typeface="Calibri" panose="020F0502020204030204" pitchFamily="34" charset="0"/>
                <a:cs typeface="Times New Roman"/>
              </a:rPr>
              <a:t>)</a:t>
            </a:r>
            <a:endParaRPr lang="fr-FR" altLang="fr-FR" sz="800" b="0" i="0" u="none" strike="noStrike" cap="none" normalizeH="0" baseline="0" dirty="0">
              <a:ln>
                <a:noFill/>
              </a:ln>
              <a:effectLst/>
              <a:latin typeface="Calibri"/>
              <a:cs typeface="Times New Roman"/>
            </a:endParaRPr>
          </a:p>
        </p:txBody>
      </p:sp>
      <p:pic>
        <p:nvPicPr>
          <p:cNvPr id="13" name="Image 12">
            <a:extLst>
              <a:ext uri="{FF2B5EF4-FFF2-40B4-BE49-F238E27FC236}">
                <a16:creationId xmlns:a16="http://schemas.microsoft.com/office/drawing/2014/main" id="{06DD9F2D-8E01-4B50-9CA1-C3AE94AB00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64777" y="4711325"/>
            <a:ext cx="1006696" cy="579195"/>
          </a:xfrm>
          <a:prstGeom prst="rect">
            <a:avLst/>
          </a:prstGeom>
          <a:noFill/>
          <a:extLst>
            <a:ext uri="{909E8E84-426E-40DD-AFC4-6F175D3DCCD1}">
              <a14:hiddenFill xmlns:a14="http://schemas.microsoft.com/office/drawing/2010/main">
                <a:solidFill>
                  <a:srgbClr val="FFFFFF"/>
                </a:solidFill>
              </a14:hiddenFill>
            </a:ext>
          </a:extLst>
        </p:spPr>
      </p:pic>
      <p:sp>
        <p:nvSpPr>
          <p:cNvPr id="9" name="Titre 1">
            <a:extLst>
              <a:ext uri="{FF2B5EF4-FFF2-40B4-BE49-F238E27FC236}">
                <a16:creationId xmlns:a16="http://schemas.microsoft.com/office/drawing/2014/main" id="{472AE449-46F3-4F31-928A-EF909FDEBACA}"/>
              </a:ext>
            </a:extLst>
          </p:cNvPr>
          <p:cNvSpPr>
            <a:spLocks noGrp="1"/>
          </p:cNvSpPr>
          <p:nvPr>
            <p:ph type="title"/>
          </p:nvPr>
        </p:nvSpPr>
        <p:spPr>
          <a:xfrm>
            <a:off x="-120446" y="3415"/>
            <a:ext cx="3301181" cy="398722"/>
          </a:xfrm>
        </p:spPr>
        <p:txBody>
          <a:bodyPr>
            <a:normAutofit fontScale="90000"/>
          </a:bodyPr>
          <a:lstStyle/>
          <a:p>
            <a:pPr marL="285750" indent="-285750" algn="ctr">
              <a:buFont typeface="Arial"/>
              <a:buChar char="•"/>
            </a:pPr>
            <a:r>
              <a:rPr lang="fr-FR" sz="1600" b="1" dirty="0">
                <a:latin typeface="Calibri"/>
                <a:ea typeface="Calibri" panose="020F0502020204030204" pitchFamily="34" charset="0"/>
                <a:cs typeface="Times New Roman"/>
              </a:rPr>
              <a:t> </a:t>
            </a:r>
            <a:r>
              <a:rPr lang="fr-FR" sz="1600" b="1" dirty="0">
                <a:effectLst/>
                <a:latin typeface="Calibri"/>
                <a:ea typeface="Calibri" panose="020F0502020204030204" pitchFamily="34" charset="0"/>
                <a:cs typeface="Times New Roman"/>
              </a:rPr>
              <a:t>Préparation avant impression :</a:t>
            </a:r>
            <a:br>
              <a:rPr lang="fr-FR" sz="1400" dirty="0">
                <a:effectLst/>
                <a:latin typeface="Calibri" panose="020F0502020204030204" pitchFamily="34" charset="0"/>
                <a:ea typeface="Calibri" panose="020F0502020204030204" pitchFamily="34" charset="0"/>
                <a:cs typeface="Times New Roman" panose="02020603050405020304" pitchFamily="18" charset="0"/>
              </a:rPr>
            </a:br>
            <a:endParaRPr lang="fr-FR" dirty="0"/>
          </a:p>
        </p:txBody>
      </p:sp>
    </p:spTree>
    <p:extLst>
      <p:ext uri="{BB962C8B-B14F-4D97-AF65-F5344CB8AC3E}">
        <p14:creationId xmlns:p14="http://schemas.microsoft.com/office/powerpoint/2010/main" val="1926585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420F1B1-4FD1-40CB-8B78-E70156FF806E}"/>
              </a:ext>
            </a:extLst>
          </p:cNvPr>
          <p:cNvSpPr>
            <a:spLocks noGrp="1"/>
          </p:cNvSpPr>
          <p:nvPr>
            <p:ph idx="1"/>
          </p:nvPr>
        </p:nvSpPr>
        <p:spPr>
          <a:xfrm>
            <a:off x="566721" y="1054460"/>
            <a:ext cx="8596668" cy="3880773"/>
          </a:xfrm>
        </p:spPr>
        <p:txBody>
          <a:bodyPr/>
          <a:lstStyle/>
          <a:p>
            <a:pPr marL="0" indent="0">
              <a:buNone/>
            </a:pPr>
            <a:r>
              <a:rPr kumimoji="0" lang="fr-FR" altLang="fr-FR" sz="18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Etape 3 : Placer </a:t>
            </a:r>
            <a:r>
              <a:rPr kumimoji="0" lang="fr-FR" altLang="fr-FR" sz="18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 feuille ou réglette </a:t>
            </a:r>
            <a:r>
              <a:rPr kumimoji="0" lang="fr-FR" altLang="fr-FR" sz="18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entre le plateau et la tête</a:t>
            </a:r>
            <a:endParaRPr kumimoji="0" lang="fr-FR" altLang="fr-FR" sz="1800" b="0" i="0" u="none" strike="noStrike" cap="none" normalizeH="0" baseline="0">
              <a:ln>
                <a:noFill/>
              </a:ln>
              <a:solidFill>
                <a:schemeClr val="tx1"/>
              </a:solidFill>
              <a:effectLst/>
              <a:latin typeface="Arial" panose="020B0604020202020204" pitchFamily="34" charset="0"/>
            </a:endParaRPr>
          </a:p>
          <a:p>
            <a:endParaRPr lang="fr-FR"/>
          </a:p>
        </p:txBody>
      </p:sp>
      <p:sp>
        <p:nvSpPr>
          <p:cNvPr id="8" name="Espace réservé du numéro de diapositive 7">
            <a:extLst>
              <a:ext uri="{FF2B5EF4-FFF2-40B4-BE49-F238E27FC236}">
                <a16:creationId xmlns:a16="http://schemas.microsoft.com/office/drawing/2014/main" id="{AD55DFD7-7D52-473F-A909-E57B5DBE5516}"/>
              </a:ext>
            </a:extLst>
          </p:cNvPr>
          <p:cNvSpPr>
            <a:spLocks noGrp="1"/>
          </p:cNvSpPr>
          <p:nvPr>
            <p:ph type="sldNum" sz="quarter" idx="12"/>
          </p:nvPr>
        </p:nvSpPr>
        <p:spPr/>
        <p:txBody>
          <a:bodyPr/>
          <a:lstStyle/>
          <a:p>
            <a:fld id="{F0BBC34D-AE05-47F5-93F9-98D07616940B}" type="slidenum">
              <a:rPr lang="fr-FR" smtClean="0"/>
              <a:t>6</a:t>
            </a:fld>
            <a:endParaRPr lang="fr-FR"/>
          </a:p>
        </p:txBody>
      </p:sp>
      <p:pic>
        <p:nvPicPr>
          <p:cNvPr id="6147" name="Image 22" descr="Une image contenant mètre&#10;&#10;Description générée automatiquement">
            <a:extLst>
              <a:ext uri="{FF2B5EF4-FFF2-40B4-BE49-F238E27FC236}">
                <a16:creationId xmlns:a16="http://schemas.microsoft.com/office/drawing/2014/main" id="{31FFC09C-0917-4004-9A51-AC8378558C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7619" y="1709310"/>
            <a:ext cx="2643674" cy="204632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Connecteur droit avec flèche 4">
            <a:extLst>
              <a:ext uri="{FF2B5EF4-FFF2-40B4-BE49-F238E27FC236}">
                <a16:creationId xmlns:a16="http://schemas.microsoft.com/office/drawing/2014/main" id="{1D56D2EA-3836-4C21-AE98-7F3C6667B174}"/>
              </a:ext>
            </a:extLst>
          </p:cNvPr>
          <p:cNvCxnSpPr/>
          <p:nvPr/>
        </p:nvCxnSpPr>
        <p:spPr>
          <a:xfrm>
            <a:off x="4485150" y="2930075"/>
            <a:ext cx="2004060"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4" name="Zone de texte 2">
            <a:extLst>
              <a:ext uri="{FF2B5EF4-FFF2-40B4-BE49-F238E27FC236}">
                <a16:creationId xmlns:a16="http://schemas.microsoft.com/office/drawing/2014/main" id="{78C48D33-7285-41EE-9285-4107107DBD43}"/>
              </a:ext>
            </a:extLst>
          </p:cNvPr>
          <p:cNvSpPr txBox="1">
            <a:spLocks noChangeArrowheads="1"/>
          </p:cNvSpPr>
          <p:nvPr/>
        </p:nvSpPr>
        <p:spPr bwMode="auto">
          <a:xfrm>
            <a:off x="3181859" y="2635627"/>
            <a:ext cx="1179522" cy="57866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effectLst/>
                <a:latin typeface="Calibri"/>
                <a:ea typeface="Calibri" panose="020F0502020204030204" pitchFamily="34" charset="0"/>
                <a:cs typeface="Times New Roman"/>
              </a:rPr>
              <a:t>Réglette de </a:t>
            </a:r>
            <a:r>
              <a:rPr lang="fr-FR" altLang="fr-FR" sz="1600" dirty="0">
                <a:latin typeface="Calibri"/>
                <a:ea typeface="Calibri" panose="020F0502020204030204" pitchFamily="34" charset="0"/>
                <a:cs typeface="Times New Roman"/>
              </a:rPr>
              <a:t>0,10mm</a:t>
            </a:r>
            <a:endParaRPr kumimoji="0" lang="fr-FR" altLang="fr-FR" sz="1600" b="0" i="0" u="none" strike="noStrike" cap="none" normalizeH="0" baseline="0" dirty="0">
              <a:ln>
                <a:noFill/>
              </a:ln>
              <a:effectLst/>
              <a:latin typeface="Arial" panose="020B0604020202020204" pitchFamily="34" charset="0"/>
            </a:endParaRPr>
          </a:p>
        </p:txBody>
      </p:sp>
      <p:sp>
        <p:nvSpPr>
          <p:cNvPr id="6" name="Rectangle 4">
            <a:extLst>
              <a:ext uri="{FF2B5EF4-FFF2-40B4-BE49-F238E27FC236}">
                <a16:creationId xmlns:a16="http://schemas.microsoft.com/office/drawing/2014/main" id="{043160DD-2E74-4106-988D-E3C319DE3D8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7" name="Rectangle 6">
            <a:extLst>
              <a:ext uri="{FF2B5EF4-FFF2-40B4-BE49-F238E27FC236}">
                <a16:creationId xmlns:a16="http://schemas.microsoft.com/office/drawing/2014/main" id="{8487019E-FE56-40D9-8B08-0F13F99DDCF8}"/>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1" name="ZoneTexte 10">
            <a:extLst>
              <a:ext uri="{FF2B5EF4-FFF2-40B4-BE49-F238E27FC236}">
                <a16:creationId xmlns:a16="http://schemas.microsoft.com/office/drawing/2014/main" id="{CA1767B4-00C5-4641-ACD2-DEE50BEA6FE6}"/>
              </a:ext>
            </a:extLst>
          </p:cNvPr>
          <p:cNvSpPr txBox="1"/>
          <p:nvPr/>
        </p:nvSpPr>
        <p:spPr>
          <a:xfrm>
            <a:off x="563760" y="4076174"/>
            <a:ext cx="6097554" cy="1561005"/>
          </a:xfrm>
          <a:prstGeom prst="rect">
            <a:avLst/>
          </a:prstGeom>
          <a:noFill/>
        </p:spPr>
        <p:txBody>
          <a:bodyPr wrap="square">
            <a:spAutoFit/>
          </a:bodyPr>
          <a:lstStyle/>
          <a:p>
            <a:pPr>
              <a:lnSpc>
                <a:spcPct val="107000"/>
              </a:lnSpc>
              <a:spcAft>
                <a:spcPts val="800"/>
              </a:spcAft>
            </a:pPr>
            <a:r>
              <a:rPr lang="fr-FR" sz="1800">
                <a:effectLst/>
                <a:latin typeface="Calibri" panose="020F0502020204030204" pitchFamily="34" charset="0"/>
                <a:ea typeface="Calibri" panose="020F0502020204030204" pitchFamily="34" charset="0"/>
                <a:cs typeface="Times New Roman" panose="02020603050405020304" pitchFamily="18" charset="0"/>
              </a:rPr>
              <a:t>Etape 4 : Régler la hauteur du plateau à l’aide des 4 molettes sous le plateau, afin que la tête touche la feuille sans empêcher son mouvement. Il faut sentir une légère résistance. On descend le plateau en tournant la molette dans le sens anti-horaire et on le monte dans le sens horaire.</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itre 1">
            <a:extLst>
              <a:ext uri="{FF2B5EF4-FFF2-40B4-BE49-F238E27FC236}">
                <a16:creationId xmlns:a16="http://schemas.microsoft.com/office/drawing/2014/main" id="{9E01FDDF-3DF0-4621-92EF-C1E251EA9C1F}"/>
              </a:ext>
            </a:extLst>
          </p:cNvPr>
          <p:cNvSpPr txBox="1">
            <a:spLocks/>
          </p:cNvSpPr>
          <p:nvPr/>
        </p:nvSpPr>
        <p:spPr>
          <a:xfrm>
            <a:off x="-120446" y="3415"/>
            <a:ext cx="3301181" cy="398722"/>
          </a:xfrm>
          <a:prstGeom prst="rect">
            <a:avLst/>
          </a:prstGeom>
        </p:spPr>
        <p:txBody>
          <a:bodyPr vert="horz" lIns="91440" tIns="45720" rIns="91440" bIns="45720" rtlCol="0" anchor="t">
            <a:normAutofit fontScale="9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lgn="ctr">
              <a:buFont typeface="Arial"/>
              <a:buChar char="•"/>
            </a:pPr>
            <a:r>
              <a:rPr lang="fr-FR" sz="1600" b="1" dirty="0">
                <a:latin typeface="Calibri"/>
                <a:ea typeface="Calibri" panose="020F0502020204030204" pitchFamily="34" charset="0"/>
                <a:cs typeface="Times New Roman"/>
              </a:rPr>
              <a:t> Préparation avant impression :</a:t>
            </a:r>
            <a:br>
              <a:rPr lang="fr-FR" sz="1400" dirty="0">
                <a:latin typeface="Calibri" panose="020F0502020204030204" pitchFamily="34" charset="0"/>
                <a:ea typeface="Calibri" panose="020F0502020204030204" pitchFamily="34" charset="0"/>
                <a:cs typeface="Times New Roman" panose="02020603050405020304" pitchFamily="18" charset="0"/>
              </a:rPr>
            </a:br>
            <a:endParaRPr lang="fr-FR" dirty="0"/>
          </a:p>
        </p:txBody>
      </p:sp>
    </p:spTree>
    <p:extLst>
      <p:ext uri="{BB962C8B-B14F-4D97-AF65-F5344CB8AC3E}">
        <p14:creationId xmlns:p14="http://schemas.microsoft.com/office/powerpoint/2010/main" val="3802750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BA93A93-D379-4FDA-B982-A54584AF8B4D}"/>
              </a:ext>
            </a:extLst>
          </p:cNvPr>
          <p:cNvSpPr>
            <a:spLocks noGrp="1"/>
          </p:cNvSpPr>
          <p:nvPr>
            <p:ph type="sldNum" sz="quarter" idx="12"/>
          </p:nvPr>
        </p:nvSpPr>
        <p:spPr/>
        <p:txBody>
          <a:bodyPr/>
          <a:lstStyle/>
          <a:p>
            <a:fld id="{F0BBC34D-AE05-47F5-93F9-98D07616940B}" type="slidenum">
              <a:rPr lang="fr-FR" smtClean="0"/>
              <a:t>7</a:t>
            </a:fld>
            <a:endParaRPr lang="fr-FR"/>
          </a:p>
        </p:txBody>
      </p:sp>
      <p:sp>
        <p:nvSpPr>
          <p:cNvPr id="4" name="Rectangle 2">
            <a:extLst>
              <a:ext uri="{FF2B5EF4-FFF2-40B4-BE49-F238E27FC236}">
                <a16:creationId xmlns:a16="http://schemas.microsoft.com/office/drawing/2014/main" id="{8FC38554-C16C-4A40-B7FE-B4AFBD14EB92}"/>
              </a:ext>
            </a:extLst>
          </p:cNvPr>
          <p:cNvSpPr>
            <a:spLocks noChangeArrowheads="1"/>
          </p:cNvSpPr>
          <p:nvPr/>
        </p:nvSpPr>
        <p:spPr bwMode="auto">
          <a:xfrm>
            <a:off x="776748" y="1136768"/>
            <a:ext cx="853733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Etape 5 : Répéter l’opération pour les autres angles (vous déplacer la tête manuellement)</a:t>
            </a:r>
            <a:endParaRPr kumimoji="0" lang="fr-FR" altLang="fr-FR"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pic>
        <p:nvPicPr>
          <p:cNvPr id="7169" name="Image 678322452">
            <a:extLst>
              <a:ext uri="{FF2B5EF4-FFF2-40B4-BE49-F238E27FC236}">
                <a16:creationId xmlns:a16="http://schemas.microsoft.com/office/drawing/2014/main" id="{8CB8E374-FE4A-473A-8A37-40270C658B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1967" r="24590" b="65208"/>
          <a:stretch>
            <a:fillRect/>
          </a:stretch>
        </p:blipFill>
        <p:spPr bwMode="auto">
          <a:xfrm>
            <a:off x="4373750" y="2044834"/>
            <a:ext cx="2071396" cy="212217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BC39DDF5-5F24-4DBA-A91D-C4B73A3FDA11}"/>
              </a:ext>
            </a:extLst>
          </p:cNvPr>
          <p:cNvSpPr>
            <a:spLocks noChangeArrowheads="1"/>
          </p:cNvSpPr>
          <p:nvPr/>
        </p:nvSpPr>
        <p:spPr bwMode="auto">
          <a:xfrm>
            <a:off x="703006" y="4365857"/>
            <a:ext cx="604216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Etape 6 : Vérifier au centre en répétant l’opération de l’étape 4</a:t>
            </a:r>
            <a:endParaRPr kumimoji="0" lang="fr-FR" altLang="fr-FR"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Etape 7 : Le réaliser deux fois pour chaque point</a:t>
            </a:r>
            <a:endParaRPr kumimoji="0" lang="fr-FR" altLang="fr-FR" b="0" i="0" u="none" strike="noStrike" cap="none" normalizeH="0" baseline="0">
              <a:ln>
                <a:noFill/>
              </a:ln>
              <a:solidFill>
                <a:schemeClr val="tx1"/>
              </a:solidFill>
              <a:effectLst/>
              <a:latin typeface="Arial" panose="020B0604020202020204" pitchFamily="34" charset="0"/>
            </a:endParaRPr>
          </a:p>
        </p:txBody>
      </p:sp>
      <p:sp>
        <p:nvSpPr>
          <p:cNvPr id="6" name="Rectangle 4">
            <a:extLst>
              <a:ext uri="{FF2B5EF4-FFF2-40B4-BE49-F238E27FC236}">
                <a16:creationId xmlns:a16="http://schemas.microsoft.com/office/drawing/2014/main" id="{5C319FD3-597C-4ABE-B053-06FE03AEFE83}"/>
              </a:ext>
            </a:extLst>
          </p:cNvPr>
          <p:cNvSpPr>
            <a:spLocks noChangeArrowheads="1"/>
          </p:cNvSpPr>
          <p:nvPr/>
        </p:nvSpPr>
        <p:spPr bwMode="auto">
          <a:xfrm>
            <a:off x="4257757" y="5158117"/>
            <a:ext cx="434767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Autre possibilité :  lancer le programme…  afin de déplacer automatiquement la buse. Pour lancer le programme, se reporter à la partie </a:t>
            </a:r>
            <a:r>
              <a:rPr kumimoji="0" lang="fr-FR" altLang="fr-FR" sz="1200" b="0" i="0" u="none" strike="noStrike" cap="none" normalizeH="0" baseline="0">
                <a:ln>
                  <a:noFill/>
                </a:ln>
                <a:solidFill>
                  <a:srgbClr val="7030A0"/>
                </a:solidFill>
                <a:effectLst/>
                <a:latin typeface="Calibri" panose="020F0502020204030204" pitchFamily="34" charset="0"/>
                <a:ea typeface="Calibri" panose="020F0502020204030204" pitchFamily="34" charset="0"/>
                <a:cs typeface="Times New Roman" panose="02020603050405020304" pitchFamily="18" charset="0"/>
                <a:hlinkClick r:id="rId3" action="ppaction://hlinksldjump"/>
              </a:rPr>
              <a:t>III)</a:t>
            </a:r>
            <a:r>
              <a:rPr kumimoji="0" lang="fr-FR" altLang="fr-FR" sz="12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étape 2. Cliquer sur le bouton de l’imprimante pour valider et au fur et à mesure que l’on valide, l’imprimante va se déplacer dans un coin. La procédure dure 2 cycles avant d’être terminée.</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7" name="Titre 1">
            <a:extLst>
              <a:ext uri="{FF2B5EF4-FFF2-40B4-BE49-F238E27FC236}">
                <a16:creationId xmlns:a16="http://schemas.microsoft.com/office/drawing/2014/main" id="{76CAB2E1-30D9-477D-8004-AC4B0AB140DB}"/>
              </a:ext>
            </a:extLst>
          </p:cNvPr>
          <p:cNvSpPr>
            <a:spLocks noGrp="1"/>
          </p:cNvSpPr>
          <p:nvPr>
            <p:ph type="title"/>
          </p:nvPr>
        </p:nvSpPr>
        <p:spPr>
          <a:xfrm>
            <a:off x="-120446" y="3415"/>
            <a:ext cx="3301181" cy="398722"/>
          </a:xfrm>
        </p:spPr>
        <p:txBody>
          <a:bodyPr>
            <a:normAutofit fontScale="90000"/>
          </a:bodyPr>
          <a:lstStyle/>
          <a:p>
            <a:pPr marL="285750" indent="-285750" algn="ctr">
              <a:buFont typeface="Arial"/>
              <a:buChar char="•"/>
            </a:pPr>
            <a:r>
              <a:rPr lang="fr-FR" sz="1600" b="1" dirty="0">
                <a:latin typeface="Calibri"/>
                <a:ea typeface="Calibri" panose="020F0502020204030204" pitchFamily="34" charset="0"/>
                <a:cs typeface="Times New Roman"/>
              </a:rPr>
              <a:t> </a:t>
            </a:r>
            <a:r>
              <a:rPr lang="fr-FR" sz="1600" b="1" dirty="0">
                <a:effectLst/>
                <a:latin typeface="Calibri"/>
                <a:ea typeface="Calibri" panose="020F0502020204030204" pitchFamily="34" charset="0"/>
                <a:cs typeface="Times New Roman"/>
              </a:rPr>
              <a:t>Préparation avant impression :</a:t>
            </a:r>
            <a:br>
              <a:rPr lang="fr-FR" sz="1400" dirty="0">
                <a:effectLst/>
                <a:latin typeface="Calibri" panose="020F0502020204030204" pitchFamily="34" charset="0"/>
                <a:ea typeface="Calibri" panose="020F0502020204030204" pitchFamily="34" charset="0"/>
                <a:cs typeface="Times New Roman" panose="02020603050405020304" pitchFamily="18" charset="0"/>
              </a:rPr>
            </a:br>
            <a:endParaRPr lang="fr-FR" dirty="0"/>
          </a:p>
        </p:txBody>
      </p:sp>
    </p:spTree>
    <p:extLst>
      <p:ext uri="{BB962C8B-B14F-4D97-AF65-F5344CB8AC3E}">
        <p14:creationId xmlns:p14="http://schemas.microsoft.com/office/powerpoint/2010/main" val="2119931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41A4FF0-D62F-49E6-A556-F4A35860ABB2}"/>
              </a:ext>
            </a:extLst>
          </p:cNvPr>
          <p:cNvSpPr>
            <a:spLocks noGrp="1"/>
          </p:cNvSpPr>
          <p:nvPr>
            <p:ph type="sldNum" sz="quarter" idx="12"/>
          </p:nvPr>
        </p:nvSpPr>
        <p:spPr/>
        <p:txBody>
          <a:bodyPr/>
          <a:lstStyle/>
          <a:p>
            <a:fld id="{F0BBC34D-AE05-47F5-93F9-98D07616940B}" type="slidenum">
              <a:rPr lang="fr-FR" smtClean="0"/>
              <a:t>8</a:t>
            </a:fld>
            <a:endParaRPr lang="fr-FR"/>
          </a:p>
        </p:txBody>
      </p:sp>
      <p:pic>
        <p:nvPicPr>
          <p:cNvPr id="8194" name="Image 1591625481">
            <a:extLst>
              <a:ext uri="{FF2B5EF4-FFF2-40B4-BE49-F238E27FC236}">
                <a16:creationId xmlns:a16="http://schemas.microsoft.com/office/drawing/2014/main" id="{0004EAF4-71C5-4C89-B80B-CE9A60CCFB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4886" y="2409872"/>
            <a:ext cx="2637453" cy="3157952"/>
          </a:xfrm>
          <a:prstGeom prst="rect">
            <a:avLst/>
          </a:prstGeom>
          <a:noFill/>
          <a:extLst>
            <a:ext uri="{909E8E84-426E-40DD-AFC4-6F175D3DCCD1}">
              <a14:hiddenFill xmlns:a14="http://schemas.microsoft.com/office/drawing/2010/main">
                <a:solidFill>
                  <a:srgbClr val="FFFFFF"/>
                </a:solidFill>
              </a14:hiddenFill>
            </a:ext>
          </a:extLst>
        </p:spPr>
      </p:pic>
      <p:pic>
        <p:nvPicPr>
          <p:cNvPr id="8193" name="Image 543477807" descr="surplus de PLA finissent par détacher la pièce du bed - Creality - Forum  pour les imprimantes 3D et l&amp;#39;impression 3D">
            <a:extLst>
              <a:ext uri="{FF2B5EF4-FFF2-40B4-BE49-F238E27FC236}">
                <a16:creationId xmlns:a16="http://schemas.microsoft.com/office/drawing/2014/main" id="{359769ED-E488-4F72-A068-4C86684D43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870" t="32098" r="5788" b="24690"/>
          <a:stretch>
            <a:fillRect/>
          </a:stretch>
        </p:blipFill>
        <p:spPr bwMode="auto">
          <a:xfrm>
            <a:off x="3902986" y="2944460"/>
            <a:ext cx="5035276" cy="141514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C83B7F5C-74E3-423B-9CD6-CD1B939CF8D0}"/>
              </a:ext>
            </a:extLst>
          </p:cNvPr>
          <p:cNvSpPr>
            <a:spLocks noChangeArrowheads="1"/>
          </p:cNvSpPr>
          <p:nvPr/>
        </p:nvSpPr>
        <p:spPr bwMode="auto">
          <a:xfrm>
            <a:off x="1291916" y="1621107"/>
            <a:ext cx="446333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b="1" i="0" u="sng" strike="noStrike" cap="none" normalizeH="0" baseline="0">
                <a:ln>
                  <a:noFill/>
                </a:ln>
                <a:effectLst/>
                <a:latin typeface="Calibri" panose="020F0502020204030204" pitchFamily="34" charset="0"/>
                <a:ea typeface="Calibri" panose="020F0502020204030204" pitchFamily="34" charset="0"/>
                <a:cs typeface="Times New Roman" panose="02020603050405020304" pitchFamily="18" charset="0"/>
              </a:rPr>
              <a:t>Comment savoir si j’ai bien placé le plateau ?</a:t>
            </a:r>
            <a:endParaRPr kumimoji="0" lang="fr-FR" altLang="fr-FR" b="0" i="0" u="none" strike="noStrike" cap="none" normalizeH="0" baseline="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 name="Rectangle 4">
            <a:extLst>
              <a:ext uri="{FF2B5EF4-FFF2-40B4-BE49-F238E27FC236}">
                <a16:creationId xmlns:a16="http://schemas.microsoft.com/office/drawing/2014/main" id="{07EAE6E9-6F77-44EB-BE6A-07A334F8EECF}"/>
              </a:ext>
            </a:extLst>
          </p:cNvPr>
          <p:cNvSpPr>
            <a:spLocks noChangeArrowheads="1"/>
          </p:cNvSpPr>
          <p:nvPr/>
        </p:nvSpPr>
        <p:spPr bwMode="auto">
          <a:xfrm>
            <a:off x="2531706" y="278363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fr-FR" sz="1800" b="0" i="0" u="none" strike="noStrike" cap="none" normalizeH="0" baseline="0">
                <a:ln>
                  <a:noFill/>
                </a:ln>
                <a:solidFill>
                  <a:schemeClr val="tx1"/>
                </a:solidFill>
                <a:effectLst/>
                <a:latin typeface="Arial" panose="020B0604020202020204" pitchFamily="34" charset="0"/>
              </a:rPr>
            </a:br>
            <a:endParaRPr kumimoji="0" lang="fr-FR" altLang="fr-F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6" name="Rectangle 5">
            <a:extLst>
              <a:ext uri="{FF2B5EF4-FFF2-40B4-BE49-F238E27FC236}">
                <a16:creationId xmlns:a16="http://schemas.microsoft.com/office/drawing/2014/main" id="{EC5104AA-865C-4501-B99E-94E712296818}"/>
              </a:ext>
            </a:extLst>
          </p:cNvPr>
          <p:cNvSpPr>
            <a:spLocks noChangeArrowheads="1"/>
          </p:cNvSpPr>
          <p:nvPr/>
        </p:nvSpPr>
        <p:spPr bwMode="auto">
          <a:xfrm>
            <a:off x="2531706" y="278363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7" name="Titre 1">
            <a:extLst>
              <a:ext uri="{FF2B5EF4-FFF2-40B4-BE49-F238E27FC236}">
                <a16:creationId xmlns:a16="http://schemas.microsoft.com/office/drawing/2014/main" id="{18597156-1A5F-4C4D-B233-CF9171E547D2}"/>
              </a:ext>
            </a:extLst>
          </p:cNvPr>
          <p:cNvSpPr>
            <a:spLocks noGrp="1"/>
          </p:cNvSpPr>
          <p:nvPr>
            <p:ph type="title"/>
          </p:nvPr>
        </p:nvSpPr>
        <p:spPr>
          <a:xfrm>
            <a:off x="-120446" y="3415"/>
            <a:ext cx="3301181" cy="398722"/>
          </a:xfrm>
        </p:spPr>
        <p:txBody>
          <a:bodyPr>
            <a:normAutofit fontScale="90000"/>
          </a:bodyPr>
          <a:lstStyle/>
          <a:p>
            <a:pPr marL="285750" indent="-285750" algn="ctr">
              <a:buFont typeface="Arial"/>
              <a:buChar char="•"/>
            </a:pPr>
            <a:r>
              <a:rPr lang="fr-FR" sz="1600" b="1" dirty="0">
                <a:latin typeface="Calibri"/>
                <a:ea typeface="Calibri" panose="020F0502020204030204" pitchFamily="34" charset="0"/>
                <a:cs typeface="Times New Roman"/>
              </a:rPr>
              <a:t> </a:t>
            </a:r>
            <a:r>
              <a:rPr lang="fr-FR" sz="1600" b="1" dirty="0">
                <a:effectLst/>
                <a:latin typeface="Calibri"/>
                <a:ea typeface="Calibri" panose="020F0502020204030204" pitchFamily="34" charset="0"/>
                <a:cs typeface="Times New Roman"/>
              </a:rPr>
              <a:t>Préparation avant impression :</a:t>
            </a:r>
            <a:br>
              <a:rPr lang="fr-FR" sz="1400" dirty="0">
                <a:effectLst/>
                <a:latin typeface="Calibri" panose="020F0502020204030204" pitchFamily="34" charset="0"/>
                <a:ea typeface="Calibri" panose="020F0502020204030204" pitchFamily="34" charset="0"/>
                <a:cs typeface="Times New Roman" panose="02020603050405020304" pitchFamily="18" charset="0"/>
              </a:rPr>
            </a:br>
            <a:endParaRPr lang="fr-FR" dirty="0"/>
          </a:p>
        </p:txBody>
      </p:sp>
      <p:sp>
        <p:nvSpPr>
          <p:cNvPr id="8" name="TextBox 7">
            <a:extLst>
              <a:ext uri="{FF2B5EF4-FFF2-40B4-BE49-F238E27FC236}">
                <a16:creationId xmlns:a16="http://schemas.microsoft.com/office/drawing/2014/main" id="{7A9B481E-2555-48E1-B93F-4E423E72BFF9}"/>
              </a:ext>
            </a:extLst>
          </p:cNvPr>
          <p:cNvSpPr txBox="1"/>
          <p:nvPr/>
        </p:nvSpPr>
        <p:spPr>
          <a:xfrm>
            <a:off x="1909916" y="668593"/>
            <a:ext cx="565600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spcBef>
                <a:spcPct val="0"/>
              </a:spcBef>
              <a:spcAft>
                <a:spcPct val="0"/>
              </a:spcAft>
            </a:pPr>
            <a:r>
              <a:rPr lang="fr-FR" sz="3200" dirty="0">
                <a:solidFill>
                  <a:schemeClr val="accent1"/>
                </a:solidFill>
              </a:rPr>
              <a:t>Validation dégauchissage </a:t>
            </a:r>
            <a:endParaRPr lang="fr-FR" dirty="0">
              <a:solidFill>
                <a:schemeClr val="accent1"/>
              </a:solidFill>
              <a:ea typeface="+mn-lt"/>
              <a:cs typeface="+mn-lt"/>
            </a:endParaRPr>
          </a:p>
        </p:txBody>
      </p:sp>
    </p:spTree>
    <p:extLst>
      <p:ext uri="{BB962C8B-B14F-4D97-AF65-F5344CB8AC3E}">
        <p14:creationId xmlns:p14="http://schemas.microsoft.com/office/powerpoint/2010/main" val="557551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4234465C-886D-426D-B5E4-C9B8E4B909A9}"/>
              </a:ext>
            </a:extLst>
          </p:cNvPr>
          <p:cNvSpPr>
            <a:spLocks noGrp="1"/>
          </p:cNvSpPr>
          <p:nvPr>
            <p:ph type="sldNum" sz="quarter" idx="12"/>
          </p:nvPr>
        </p:nvSpPr>
        <p:spPr/>
        <p:txBody>
          <a:bodyPr/>
          <a:lstStyle/>
          <a:p>
            <a:fld id="{F0BBC34D-AE05-47F5-93F9-98D07616940B}" type="slidenum">
              <a:rPr lang="fr-FR" smtClean="0"/>
              <a:t>9</a:t>
            </a:fld>
            <a:endParaRPr lang="fr-FR"/>
          </a:p>
        </p:txBody>
      </p:sp>
      <p:sp>
        <p:nvSpPr>
          <p:cNvPr id="7" name="ZoneTexte 6">
            <a:extLst>
              <a:ext uri="{FF2B5EF4-FFF2-40B4-BE49-F238E27FC236}">
                <a16:creationId xmlns:a16="http://schemas.microsoft.com/office/drawing/2014/main" id="{520337EE-630C-4055-ABFE-235CCCC9F8AA}"/>
              </a:ext>
            </a:extLst>
          </p:cNvPr>
          <p:cNvSpPr txBox="1"/>
          <p:nvPr/>
        </p:nvSpPr>
        <p:spPr>
          <a:xfrm>
            <a:off x="1621546" y="2921399"/>
            <a:ext cx="6097554" cy="1477328"/>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Lancer le programme nommé « </a:t>
            </a:r>
            <a:r>
              <a:rPr kumimoji="0" lang="fr-FR" altLang="fr-FR" sz="1800" b="0" i="0" u="none" strike="noStrike" cap="none" normalizeH="0" baseline="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verif_deg_ender</a:t>
            </a:r>
            <a:r>
              <a:rPr kumimoji="0" lang="fr-FR" altLang="fr-FR" sz="18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 », pour cela se reporter à la</a:t>
            </a:r>
            <a:r>
              <a:rPr kumimoji="0" lang="fr-FR" altLang="fr-FR" sz="1800" b="0" i="0" u="none" strike="noStrike" cap="none" normalizeH="0" baseline="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fr-FR" altLang="fr-FR" sz="1800" b="0" i="0" u="none" strike="noStrike" cap="none" normalizeH="0" baseline="0">
                <a:ln>
                  <a:noFill/>
                </a:ln>
                <a:solidFill>
                  <a:srgbClr val="7030A0"/>
                </a:solidFill>
                <a:effectLst/>
                <a:latin typeface="Calibri" panose="020F0502020204030204" pitchFamily="34" charset="0"/>
                <a:ea typeface="Calibri" panose="020F0502020204030204" pitchFamily="34" charset="0"/>
                <a:cs typeface="Times New Roman" panose="02020603050405020304" pitchFamily="18" charset="0"/>
                <a:hlinkClick r:id="rId2" action="ppaction://hlinksldjump"/>
              </a:rPr>
              <a:t>III)</a:t>
            </a:r>
            <a:r>
              <a:rPr kumimoji="0" lang="fr-FR" altLang="fr-FR" sz="1800" b="0" i="0" u="none" strike="noStrike" cap="none" normalizeH="0" baseline="0">
                <a:ln>
                  <a:noFill/>
                </a:ln>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fr-FR" altLang="fr-FR" sz="18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(Impression), étape 2. Cette procédure va déposer du fil sous forme de carrés à plusieurs endroits du plateau. Si le filament est bien déposé partout, alors le plateau est bien réglé.</a:t>
            </a:r>
            <a:endParaRPr kumimoji="0" lang="fr-FR" altLang="fr-FR" sz="3200" b="0" i="0" u="none" strike="noStrike" cap="none" normalizeH="0" baseline="0">
              <a:ln>
                <a:noFill/>
              </a:ln>
              <a:solidFill>
                <a:schemeClr val="tx1"/>
              </a:solidFill>
              <a:effectLst/>
              <a:latin typeface="Arial" panose="020B0604020202020204" pitchFamily="34" charset="0"/>
            </a:endParaRPr>
          </a:p>
        </p:txBody>
      </p:sp>
      <p:sp>
        <p:nvSpPr>
          <p:cNvPr id="6" name="Titre 1">
            <a:extLst>
              <a:ext uri="{FF2B5EF4-FFF2-40B4-BE49-F238E27FC236}">
                <a16:creationId xmlns:a16="http://schemas.microsoft.com/office/drawing/2014/main" id="{2CB8CEB9-7C8A-4D92-9CCB-10C5F5414FB2}"/>
              </a:ext>
            </a:extLst>
          </p:cNvPr>
          <p:cNvSpPr txBox="1">
            <a:spLocks/>
          </p:cNvSpPr>
          <p:nvPr/>
        </p:nvSpPr>
        <p:spPr>
          <a:xfrm>
            <a:off x="-120446" y="3415"/>
            <a:ext cx="3301181" cy="398722"/>
          </a:xfrm>
          <a:prstGeom prst="rect">
            <a:avLst/>
          </a:prstGeom>
        </p:spPr>
        <p:txBody>
          <a:bodyPr vert="horz" lIns="91440" tIns="45720" rIns="91440" bIns="45720" rtlCol="0" anchor="t">
            <a:normAutofit fontScale="9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lgn="ctr">
              <a:buFont typeface="Arial"/>
              <a:buChar char="•"/>
            </a:pPr>
            <a:r>
              <a:rPr lang="fr-FR" sz="1600" b="1" dirty="0">
                <a:latin typeface="Calibri"/>
                <a:ea typeface="Calibri" panose="020F0502020204030204" pitchFamily="34" charset="0"/>
                <a:cs typeface="Times New Roman"/>
              </a:rPr>
              <a:t> Préparation avant impression :</a:t>
            </a:r>
            <a:br>
              <a:rPr lang="fr-FR" sz="1400" dirty="0">
                <a:latin typeface="Calibri" panose="020F0502020204030204" pitchFamily="34" charset="0"/>
                <a:ea typeface="Calibri" panose="020F0502020204030204" pitchFamily="34" charset="0"/>
                <a:cs typeface="Times New Roman" panose="02020603050405020304" pitchFamily="18" charset="0"/>
              </a:rPr>
            </a:br>
            <a:endParaRPr lang="fr-FR" dirty="0"/>
          </a:p>
        </p:txBody>
      </p:sp>
      <p:sp>
        <p:nvSpPr>
          <p:cNvPr id="10" name="Title 9">
            <a:extLst>
              <a:ext uri="{FF2B5EF4-FFF2-40B4-BE49-F238E27FC236}">
                <a16:creationId xmlns:a16="http://schemas.microsoft.com/office/drawing/2014/main" id="{3DBE61AF-EEF8-4004-A766-6ACA8B4463C3}"/>
              </a:ext>
            </a:extLst>
          </p:cNvPr>
          <p:cNvSpPr>
            <a:spLocks noGrp="1"/>
          </p:cNvSpPr>
          <p:nvPr>
            <p:ph type="title"/>
          </p:nvPr>
        </p:nvSpPr>
        <p:spPr/>
        <p:txBody>
          <a:bodyPr/>
          <a:lstStyle/>
          <a:p>
            <a:r>
              <a:rPr lang="fr-FR" dirty="0">
                <a:latin typeface="Trebuchet MS"/>
              </a:rPr>
              <a:t>Validation d</a:t>
            </a:r>
            <a:r>
              <a:rPr lang="fr-FR" dirty="0">
                <a:latin typeface="Trebuchet MS"/>
                <a:cs typeface="Calibri Light"/>
              </a:rPr>
              <a:t>é</a:t>
            </a:r>
            <a:r>
              <a:rPr lang="fr-FR" dirty="0">
                <a:latin typeface="Trebuchet MS"/>
              </a:rPr>
              <a:t>gauchissage automatique</a:t>
            </a:r>
            <a:r>
              <a:rPr lang="fr-FR" dirty="0">
                <a:latin typeface="Trebuchet MS"/>
                <a:cs typeface="Calibri Light"/>
              </a:rPr>
              <a:t> </a:t>
            </a:r>
            <a:endParaRPr lang="en-US" dirty="0">
              <a:latin typeface="Trebuchet MS"/>
            </a:endParaRPr>
          </a:p>
        </p:txBody>
      </p:sp>
      <p:sp>
        <p:nvSpPr>
          <p:cNvPr id="14" name="Content Placeholder 13">
            <a:extLst>
              <a:ext uri="{FF2B5EF4-FFF2-40B4-BE49-F238E27FC236}">
                <a16:creationId xmlns:a16="http://schemas.microsoft.com/office/drawing/2014/main" id="{89135650-83AC-4279-A68D-9C87AA3541BA}"/>
              </a:ext>
            </a:extLst>
          </p:cNvPr>
          <p:cNvSpPr>
            <a:spLocks noGrp="1"/>
          </p:cNvSpPr>
          <p:nvPr>
            <p:ph idx="1"/>
          </p:nvPr>
        </p:nvSpPr>
        <p:spPr>
          <a:xfrm>
            <a:off x="-10924" y="1718137"/>
            <a:ext cx="8596668" cy="3880773"/>
          </a:xfrm>
        </p:spPr>
        <p:txBody>
          <a:bodyPr/>
          <a:lstStyle/>
          <a:p>
            <a:endParaRPr lang="en-US"/>
          </a:p>
        </p:txBody>
      </p:sp>
    </p:spTree>
    <p:extLst>
      <p:ext uri="{BB962C8B-B14F-4D97-AF65-F5344CB8AC3E}">
        <p14:creationId xmlns:p14="http://schemas.microsoft.com/office/powerpoint/2010/main" val="2289320861"/>
      </p:ext>
    </p:extLst>
  </p:cSld>
  <p:clrMapOvr>
    <a:masterClrMapping/>
  </p:clrMapOvr>
</p:sld>
</file>

<file path=ppt/theme/theme1.xml><?xml version="1.0" encoding="utf-8"?>
<a:theme xmlns:a="http://schemas.openxmlformats.org/drawingml/2006/main" name="Facette">
  <a:themeElements>
    <a:clrScheme name="Rouge">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TotalTime>
  <Words>631</Words>
  <Application>Microsoft Office PowerPoint</Application>
  <PresentationFormat>Widescreen</PresentationFormat>
  <Paragraphs>104</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Facette</vt:lpstr>
      <vt:lpstr>PowerPoint Presentation</vt:lpstr>
      <vt:lpstr>Sommaire : </vt:lpstr>
      <vt:lpstr>PowerPoint Presentation</vt:lpstr>
      <vt:lpstr> Préparation avant impression : </vt:lpstr>
      <vt:lpstr> Préparation avant impression : </vt:lpstr>
      <vt:lpstr>PowerPoint Presentation</vt:lpstr>
      <vt:lpstr> Préparation avant impression : </vt:lpstr>
      <vt:lpstr> Préparation avant impression : </vt:lpstr>
      <vt:lpstr>Validation dégauchissage automatique </vt:lpstr>
      <vt:lpstr>Changement du fil/Charger nouveau fil </vt:lpstr>
      <vt:lpstr> Changement du fil/Charger nouveau fil</vt:lpstr>
      <vt:lpstr>Impression </vt:lpstr>
      <vt:lpstr>Impression</vt:lpstr>
      <vt:lpstr>Post-impression : </vt:lpstr>
      <vt:lpstr> </vt:lpstr>
      <vt:lpstr> Annexes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Pierre-Alexis FRESNE</dc:creator>
  <cp:lastModifiedBy>Utilisateur</cp:lastModifiedBy>
  <cp:revision>285</cp:revision>
  <dcterms:created xsi:type="dcterms:W3CDTF">2022-01-18T13:30:29Z</dcterms:created>
  <dcterms:modified xsi:type="dcterms:W3CDTF">2022-02-09T10:39:38Z</dcterms:modified>
</cp:coreProperties>
</file>