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7" r:id="rId2"/>
    <p:sldId id="260" r:id="rId3"/>
    <p:sldId id="274" r:id="rId4"/>
    <p:sldId id="261" r:id="rId5"/>
    <p:sldId id="262" r:id="rId6"/>
    <p:sldId id="263" r:id="rId7"/>
    <p:sldId id="265" r:id="rId8"/>
    <p:sldId id="266" r:id="rId9"/>
    <p:sldId id="267" r:id="rId10"/>
    <p:sldId id="268" r:id="rId11"/>
    <p:sldId id="269" r:id="rId12"/>
    <p:sldId id="270" r:id="rId13"/>
    <p:sldId id="271" r:id="rId14"/>
    <p:sldId id="272" r:id="rId15"/>
    <p:sldId id="27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5CDA5-3290-F439-92C3-7C973DD92D0F}" v="25" dt="2022-02-09T10:21:03.270"/>
    <p1510:client id="{517CC770-F313-D574-D929-DD2A44C54765}" v="5" dt="2022-02-08T12:46:45.583"/>
    <p1510:client id="{6147AF0F-29E6-911D-352D-0A39B1A235CD}" v="333" dt="2022-01-27T13:03:09.513"/>
    <p1510:client id="{6F27F408-275E-1E67-DA87-64341EFEBD4E}" v="401" dt="2022-01-21T11:20:41.095"/>
    <p1510:client id="{73FF821A-9EC0-234F-AA9A-A476BC0F6822}" v="66" dt="2022-01-20T11:13:05.800"/>
    <p1510:client id="{7D22197A-3A06-395C-E1EE-3E13903DBE17}" v="1" dt="2022-01-27T13:37:16.292"/>
    <p1510:client id="{8ADD7AEF-B16A-C9FC-7122-E04509E27030}" v="1" dt="2022-01-27T14:06:01.270"/>
    <p1510:client id="{9B6ADE41-32AD-8BBE-B003-1B91615708A7}" v="482" dt="2022-02-08T13:43:23.461"/>
    <p1510:client id="{B791466D-9EFC-37E3-EF55-6145CD4CBC05}" v="460" dt="2022-02-09T10:36:49.490"/>
    <p1510:client id="{D2A1DC2F-02CB-A22B-EC2E-4718412CFACF}" v="324" dt="2022-01-20T15:57:01.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lde.vinuesa@etu.u-bordeaux.fr" userId="S::urn:spo:guest#mathilde.vinuesa@etu.u-bordeaux.fr::" providerId="AD" clId="Web-{8ADD7AEF-B16A-C9FC-7122-E04509E27030}"/>
    <pc:docChg chg="modSld">
      <pc:chgData name="mathilde.vinuesa@etu.u-bordeaux.fr" userId="S::urn:spo:guest#mathilde.vinuesa@etu.u-bordeaux.fr::" providerId="AD" clId="Web-{8ADD7AEF-B16A-C9FC-7122-E04509E27030}" dt="2022-01-27T14:06:01.270" v="0" actId="1076"/>
      <pc:docMkLst>
        <pc:docMk/>
      </pc:docMkLst>
      <pc:sldChg chg="modSp">
        <pc:chgData name="mathilde.vinuesa@etu.u-bordeaux.fr" userId="S::urn:spo:guest#mathilde.vinuesa@etu.u-bordeaux.fr::" providerId="AD" clId="Web-{8ADD7AEF-B16A-C9FC-7122-E04509E27030}" dt="2022-01-27T14:06:01.270" v="0" actId="1076"/>
        <pc:sldMkLst>
          <pc:docMk/>
          <pc:sldMk cId="302233199" sldId="261"/>
        </pc:sldMkLst>
        <pc:picChg chg="mod">
          <ac:chgData name="mathilde.vinuesa@etu.u-bordeaux.fr" userId="S::urn:spo:guest#mathilde.vinuesa@etu.u-bordeaux.fr::" providerId="AD" clId="Web-{8ADD7AEF-B16A-C9FC-7122-E04509E27030}" dt="2022-01-27T14:06:01.270" v="0" actId="1076"/>
          <ac:picMkLst>
            <pc:docMk/>
            <pc:sldMk cId="302233199" sldId="261"/>
            <ac:picMk id="3" creationId="{AC96C725-F798-4915-A947-2C3CFA5CFAC5}"/>
          </ac:picMkLst>
        </pc:picChg>
      </pc:sldChg>
    </pc:docChg>
  </pc:docChgLst>
  <pc:docChgLst>
    <pc:chgData name="Rehan Andrea-Mampionona" userId="S::rehan.andrea-mampionona_etu.u-bordeaux.fr#ext#@u-bordeaux.fr::e1cfe5c5-5885-4448-b9b7-8140717ae274" providerId="AD" clId="Web-{4A85CDA5-3290-F439-92C3-7C973DD92D0F}"/>
    <pc:docChg chg="modSld">
      <pc:chgData name="Rehan Andrea-Mampionona" userId="S::rehan.andrea-mampionona_etu.u-bordeaux.fr#ext#@u-bordeaux.fr::e1cfe5c5-5885-4448-b9b7-8140717ae274" providerId="AD" clId="Web-{4A85CDA5-3290-F439-92C3-7C973DD92D0F}" dt="2022-02-09T10:21:03.270" v="23"/>
      <pc:docMkLst>
        <pc:docMk/>
      </pc:docMkLst>
      <pc:sldChg chg="delSp">
        <pc:chgData name="Rehan Andrea-Mampionona" userId="S::rehan.andrea-mampionona_etu.u-bordeaux.fr#ext#@u-bordeaux.fr::e1cfe5c5-5885-4448-b9b7-8140717ae274" providerId="AD" clId="Web-{4A85CDA5-3290-F439-92C3-7C973DD92D0F}" dt="2022-02-09T10:21:03.270" v="23"/>
        <pc:sldMkLst>
          <pc:docMk/>
          <pc:sldMk cId="3571331348" sldId="273"/>
        </pc:sldMkLst>
        <pc:spChg chg="del">
          <ac:chgData name="Rehan Andrea-Mampionona" userId="S::rehan.andrea-mampionona_etu.u-bordeaux.fr#ext#@u-bordeaux.fr::e1cfe5c5-5885-4448-b9b7-8140717ae274" providerId="AD" clId="Web-{4A85CDA5-3290-F439-92C3-7C973DD92D0F}" dt="2022-02-09T10:21:03.270" v="23"/>
          <ac:spMkLst>
            <pc:docMk/>
            <pc:sldMk cId="3571331348" sldId="273"/>
            <ac:spMk id="43" creationId="{618E927D-EE94-4BED-B423-2B6EE9577EBE}"/>
          </ac:spMkLst>
        </pc:spChg>
        <pc:spChg chg="del">
          <ac:chgData name="Rehan Andrea-Mampionona" userId="S::rehan.andrea-mampionona_etu.u-bordeaux.fr#ext#@u-bordeaux.fr::e1cfe5c5-5885-4448-b9b7-8140717ae274" providerId="AD" clId="Web-{4A85CDA5-3290-F439-92C3-7C973DD92D0F}" dt="2022-02-09T10:21:01.598" v="22"/>
          <ac:spMkLst>
            <pc:docMk/>
            <pc:sldMk cId="3571331348" sldId="273"/>
            <ac:spMk id="44" creationId="{C1DDF842-D810-4EC8-96C1-CFADF2A7F1FF}"/>
          </ac:spMkLst>
        </pc:spChg>
      </pc:sldChg>
      <pc:sldChg chg="modSp">
        <pc:chgData name="Rehan Andrea-Mampionona" userId="S::rehan.andrea-mampionona_etu.u-bordeaux.fr#ext#@u-bordeaux.fr::e1cfe5c5-5885-4448-b9b7-8140717ae274" providerId="AD" clId="Web-{4A85CDA5-3290-F439-92C3-7C973DD92D0F}" dt="2022-02-09T10:20:39.347" v="21" actId="1076"/>
        <pc:sldMkLst>
          <pc:docMk/>
          <pc:sldMk cId="3889615022" sldId="274"/>
        </pc:sldMkLst>
        <pc:spChg chg="mod">
          <ac:chgData name="Rehan Andrea-Mampionona" userId="S::rehan.andrea-mampionona_etu.u-bordeaux.fr#ext#@u-bordeaux.fr::e1cfe5c5-5885-4448-b9b7-8140717ae274" providerId="AD" clId="Web-{4A85CDA5-3290-F439-92C3-7C973DD92D0F}" dt="2022-02-09T10:19:15.923" v="7" actId="14100"/>
          <ac:spMkLst>
            <pc:docMk/>
            <pc:sldMk cId="3889615022" sldId="274"/>
            <ac:spMk id="12" creationId="{57584B80-36CB-4188-A7D0-33A59EEFBA7C}"/>
          </ac:spMkLst>
        </pc:spChg>
        <pc:spChg chg="mod">
          <ac:chgData name="Rehan Andrea-Mampionona" userId="S::rehan.andrea-mampionona_etu.u-bordeaux.fr#ext#@u-bordeaux.fr::e1cfe5c5-5885-4448-b9b7-8140717ae274" providerId="AD" clId="Web-{4A85CDA5-3290-F439-92C3-7C973DD92D0F}" dt="2022-02-09T10:19:26.877" v="8" actId="1076"/>
          <ac:spMkLst>
            <pc:docMk/>
            <pc:sldMk cId="3889615022" sldId="274"/>
            <ac:spMk id="14" creationId="{60A798EC-5232-442B-BBD3-227EE0ACB4F6}"/>
          </ac:spMkLst>
        </pc:spChg>
        <pc:spChg chg="mod">
          <ac:chgData name="Rehan Andrea-Mampionona" userId="S::rehan.andrea-mampionona_etu.u-bordeaux.fr#ext#@u-bordeaux.fr::e1cfe5c5-5885-4448-b9b7-8140717ae274" providerId="AD" clId="Web-{4A85CDA5-3290-F439-92C3-7C973DD92D0F}" dt="2022-02-09T10:19:59.596" v="13" actId="14100"/>
          <ac:spMkLst>
            <pc:docMk/>
            <pc:sldMk cId="3889615022" sldId="274"/>
            <ac:spMk id="15" creationId="{E5C9AB9B-885D-45CA-94AF-CE95C1ED263C}"/>
          </ac:spMkLst>
        </pc:spChg>
        <pc:spChg chg="mod">
          <ac:chgData name="Rehan Andrea-Mampionona" userId="S::rehan.andrea-mampionona_etu.u-bordeaux.fr#ext#@u-bordeaux.fr::e1cfe5c5-5885-4448-b9b7-8140717ae274" providerId="AD" clId="Web-{4A85CDA5-3290-F439-92C3-7C973DD92D0F}" dt="2022-02-09T10:20:39.347" v="21" actId="1076"/>
          <ac:spMkLst>
            <pc:docMk/>
            <pc:sldMk cId="3889615022" sldId="274"/>
            <ac:spMk id="16" creationId="{F4D561F7-1E8E-4762-9B8D-EA0CCB7FA6A9}"/>
          </ac:spMkLst>
        </pc:spChg>
        <pc:spChg chg="mod">
          <ac:chgData name="Rehan Andrea-Mampionona" userId="S::rehan.andrea-mampionona_etu.u-bordeaux.fr#ext#@u-bordeaux.fr::e1cfe5c5-5885-4448-b9b7-8140717ae274" providerId="AD" clId="Web-{4A85CDA5-3290-F439-92C3-7C973DD92D0F}" dt="2022-02-09T10:19:50.565" v="11" actId="14100"/>
          <ac:spMkLst>
            <pc:docMk/>
            <pc:sldMk cId="3889615022" sldId="274"/>
            <ac:spMk id="17" creationId="{0F9B98C8-E6D4-47C2-B6AA-9D9EDE98632E}"/>
          </ac:spMkLst>
        </pc:spChg>
        <pc:spChg chg="mod">
          <ac:chgData name="Rehan Andrea-Mampionona" userId="S::rehan.andrea-mampionona_etu.u-bordeaux.fr#ext#@u-bordeaux.fr::e1cfe5c5-5885-4448-b9b7-8140717ae274" providerId="AD" clId="Web-{4A85CDA5-3290-F439-92C3-7C973DD92D0F}" dt="2022-02-09T10:20:29.519" v="19" actId="14100"/>
          <ac:spMkLst>
            <pc:docMk/>
            <pc:sldMk cId="3889615022" sldId="274"/>
            <ac:spMk id="18" creationId="{06DD9994-EAA3-4BC4-A612-E084BE78E8A0}"/>
          </ac:spMkLst>
        </pc:spChg>
        <pc:spChg chg="mod">
          <ac:chgData name="Rehan Andrea-Mampionona" userId="S::rehan.andrea-mampionona_etu.u-bordeaux.fr#ext#@u-bordeaux.fr::e1cfe5c5-5885-4448-b9b7-8140717ae274" providerId="AD" clId="Web-{4A85CDA5-3290-F439-92C3-7C973DD92D0F}" dt="2022-02-09T10:19:12.220" v="6" actId="14100"/>
          <ac:spMkLst>
            <pc:docMk/>
            <pc:sldMk cId="3889615022" sldId="274"/>
            <ac:spMk id="20" creationId="{2314E0A5-CB13-4265-A175-6E3359B8CCF4}"/>
          </ac:spMkLst>
        </pc:spChg>
        <pc:spChg chg="mod">
          <ac:chgData name="Rehan Andrea-Mampionona" userId="S::rehan.andrea-mampionona_etu.u-bordeaux.fr#ext#@u-bordeaux.fr::e1cfe5c5-5885-4448-b9b7-8140717ae274" providerId="AD" clId="Web-{4A85CDA5-3290-F439-92C3-7C973DD92D0F}" dt="2022-02-09T10:20:13.722" v="15" actId="14100"/>
          <ac:spMkLst>
            <pc:docMk/>
            <pc:sldMk cId="3889615022" sldId="274"/>
            <ac:spMk id="28" creationId="{BF34BE3B-2750-4241-B735-CF4B44C386CB}"/>
          </ac:spMkLst>
        </pc:spChg>
        <pc:spChg chg="mod">
          <ac:chgData name="Rehan Andrea-Mampionona" userId="S::rehan.andrea-mampionona_etu.u-bordeaux.fr#ext#@u-bordeaux.fr::e1cfe5c5-5885-4448-b9b7-8140717ae274" providerId="AD" clId="Web-{4A85CDA5-3290-F439-92C3-7C973DD92D0F}" dt="2022-02-09T10:20:18.487" v="16" actId="1076"/>
          <ac:spMkLst>
            <pc:docMk/>
            <pc:sldMk cId="3889615022" sldId="274"/>
            <ac:spMk id="29" creationId="{B30D1F74-6820-4A30-A175-0071F0C8EE94}"/>
          </ac:spMkLst>
        </pc:spChg>
      </pc:sldChg>
    </pc:docChg>
  </pc:docChgLst>
  <pc:docChgLst>
    <pc:chgData name="mathilde.vinuesa@etu.u-bordeaux.fr" userId="S::urn:spo:guest#mathilde.vinuesa@etu.u-bordeaux.fr::" providerId="AD" clId="Web-{9B6ADE41-32AD-8BBE-B003-1B91615708A7}"/>
    <pc:docChg chg="modSld addMainMaster delMainMaster">
      <pc:chgData name="mathilde.vinuesa@etu.u-bordeaux.fr" userId="S::urn:spo:guest#mathilde.vinuesa@etu.u-bordeaux.fr::" providerId="AD" clId="Web-{9B6ADE41-32AD-8BBE-B003-1B91615708A7}" dt="2022-02-08T13:43:22.508" v="387"/>
      <pc:docMkLst>
        <pc:docMk/>
      </pc:docMkLst>
      <pc:sldChg chg="modSp mod modClrScheme chgLayout">
        <pc:chgData name="mathilde.vinuesa@etu.u-bordeaux.fr" userId="S::urn:spo:guest#mathilde.vinuesa@etu.u-bordeaux.fr::" providerId="AD" clId="Web-{9B6ADE41-32AD-8BBE-B003-1B91615708A7}" dt="2022-02-08T13:43:22.508" v="387"/>
        <pc:sldMkLst>
          <pc:docMk/>
          <pc:sldMk cId="2618304417" sldId="257"/>
        </pc:sldMkLst>
        <pc:spChg chg="mod ord">
          <ac:chgData name="mathilde.vinuesa@etu.u-bordeaux.fr" userId="S::urn:spo:guest#mathilde.vinuesa@etu.u-bordeaux.fr::" providerId="AD" clId="Web-{9B6ADE41-32AD-8BBE-B003-1B91615708A7}" dt="2022-02-08T13:43:22.508" v="387"/>
          <ac:spMkLst>
            <pc:docMk/>
            <pc:sldMk cId="2618304417" sldId="257"/>
            <ac:spMk id="2" creationId="{90205A06-7234-428A-86C8-D7EEF6CD45F8}"/>
          </ac:spMkLst>
        </pc:spChg>
        <pc:spChg chg="mod">
          <ac:chgData name="mathilde.vinuesa@etu.u-bordeaux.fr" userId="S::urn:spo:guest#mathilde.vinuesa@etu.u-bordeaux.fr::" providerId="AD" clId="Web-{9B6ADE41-32AD-8BBE-B003-1B91615708A7}" dt="2022-02-08T13:22:31.357" v="15" actId="14100"/>
          <ac:spMkLst>
            <pc:docMk/>
            <pc:sldMk cId="2618304417" sldId="257"/>
            <ac:spMk id="4" creationId="{77E124E1-D038-469C-A6DE-33FC1CB21D55}"/>
          </ac:spMkLst>
        </pc:spChg>
        <pc:picChg chg="mod">
          <ac:chgData name="mathilde.vinuesa@etu.u-bordeaux.fr" userId="S::urn:spo:guest#mathilde.vinuesa@etu.u-bordeaux.fr::" providerId="AD" clId="Web-{9B6ADE41-32AD-8BBE-B003-1B91615708A7}" dt="2022-02-08T13:22:24.310" v="13" actId="1076"/>
          <ac:picMkLst>
            <pc:docMk/>
            <pc:sldMk cId="2618304417" sldId="257"/>
            <ac:picMk id="3" creationId="{5298A898-6C4C-49E1-9183-37836418DC6A}"/>
          </ac:picMkLst>
        </pc:picChg>
        <pc:picChg chg="mod">
          <ac:chgData name="mathilde.vinuesa@etu.u-bordeaux.fr" userId="S::urn:spo:guest#mathilde.vinuesa@etu.u-bordeaux.fr::" providerId="AD" clId="Web-{9B6ADE41-32AD-8BBE-B003-1B91615708A7}" dt="2022-02-08T13:21:52.637" v="5" actId="1076"/>
          <ac:picMkLst>
            <pc:docMk/>
            <pc:sldMk cId="2618304417" sldId="257"/>
            <ac:picMk id="1026" creationId="{48033050-17C9-4EF9-98E7-AFA460BB4A89}"/>
          </ac:picMkLst>
        </pc:picChg>
      </pc:sldChg>
      <pc:sldChg chg="modSp mod modClrScheme chgLayout">
        <pc:chgData name="mathilde.vinuesa@etu.u-bordeaux.fr" userId="S::urn:spo:guest#mathilde.vinuesa@etu.u-bordeaux.fr::" providerId="AD" clId="Web-{9B6ADE41-32AD-8BBE-B003-1B91615708A7}" dt="2022-02-08T13:43:22.508" v="387"/>
        <pc:sldMkLst>
          <pc:docMk/>
          <pc:sldMk cId="3217977536" sldId="260"/>
        </pc:sldMkLst>
        <pc:spChg chg="mod ord">
          <ac:chgData name="mathilde.vinuesa@etu.u-bordeaux.fr" userId="S::urn:spo:guest#mathilde.vinuesa@etu.u-bordeaux.fr::" providerId="AD" clId="Web-{9B6ADE41-32AD-8BBE-B003-1B91615708A7}" dt="2022-02-08T13:43:22.508" v="387"/>
          <ac:spMkLst>
            <pc:docMk/>
            <pc:sldMk cId="3217977536" sldId="260"/>
            <ac:spMk id="2" creationId="{D8212CC9-1754-4E05-8B4A-9E7400A7EA85}"/>
          </ac:spMkLst>
        </pc:spChg>
        <pc:spChg chg="mod ord">
          <ac:chgData name="mathilde.vinuesa@etu.u-bordeaux.fr" userId="S::urn:spo:guest#mathilde.vinuesa@etu.u-bordeaux.fr::" providerId="AD" clId="Web-{9B6ADE41-32AD-8BBE-B003-1B91615708A7}" dt="2022-02-08T13:43:22.508" v="387"/>
          <ac:spMkLst>
            <pc:docMk/>
            <pc:sldMk cId="3217977536" sldId="260"/>
            <ac:spMk id="3" creationId="{F478B301-434C-43A2-BA9F-4C4383BC740F}"/>
          </ac:spMkLst>
        </pc:spChg>
        <pc:spChg chg="mod ord">
          <ac:chgData name="mathilde.vinuesa@etu.u-bordeaux.fr" userId="S::urn:spo:guest#mathilde.vinuesa@etu.u-bordeaux.fr::" providerId="AD" clId="Web-{9B6ADE41-32AD-8BBE-B003-1B91615708A7}" dt="2022-02-08T13:43:22.508" v="387"/>
          <ac:spMkLst>
            <pc:docMk/>
            <pc:sldMk cId="3217977536" sldId="260"/>
            <ac:spMk id="4" creationId="{ACBCDBD9-2989-42ED-99BA-47381B7E7D4A}"/>
          </ac:spMkLst>
        </pc:spChg>
      </pc:sldChg>
      <pc:sldChg chg="modSp mod modClrScheme chgLayout">
        <pc:chgData name="mathilde.vinuesa@etu.u-bordeaux.fr" userId="S::urn:spo:guest#mathilde.vinuesa@etu.u-bordeaux.fr::" providerId="AD" clId="Web-{9B6ADE41-32AD-8BBE-B003-1B91615708A7}" dt="2022-02-08T13:43:22.508" v="387"/>
        <pc:sldMkLst>
          <pc:docMk/>
          <pc:sldMk cId="302233199" sldId="261"/>
        </pc:sldMkLst>
        <pc:spChg chg="mod ord">
          <ac:chgData name="mathilde.vinuesa@etu.u-bordeaux.fr" userId="S::urn:spo:guest#mathilde.vinuesa@etu.u-bordeaux.fr::" providerId="AD" clId="Web-{9B6ADE41-32AD-8BBE-B003-1B91615708A7}" dt="2022-02-08T13:43:22.508" v="387"/>
          <ac:spMkLst>
            <pc:docMk/>
            <pc:sldMk cId="302233199" sldId="261"/>
            <ac:spMk id="2" creationId="{F6AEBFAC-4E84-4848-BF3A-5725844ED671}"/>
          </ac:spMkLst>
        </pc:spChg>
        <pc:spChg chg="mod ord">
          <ac:chgData name="mathilde.vinuesa@etu.u-bordeaux.fr" userId="S::urn:spo:guest#mathilde.vinuesa@etu.u-bordeaux.fr::" providerId="AD" clId="Web-{9B6ADE41-32AD-8BBE-B003-1B91615708A7}" dt="2022-02-08T13:43:22.508" v="387"/>
          <ac:spMkLst>
            <pc:docMk/>
            <pc:sldMk cId="302233199" sldId="261"/>
            <ac:spMk id="17" creationId="{0EDA1C1C-1E80-43ED-B3FA-F3B91799C670}"/>
          </ac:spMkLst>
        </pc:spChg>
        <pc:spChg chg="mod">
          <ac:chgData name="mathilde.vinuesa@etu.u-bordeaux.fr" userId="S::urn:spo:guest#mathilde.vinuesa@etu.u-bordeaux.fr::" providerId="AD" clId="Web-{9B6ADE41-32AD-8BBE-B003-1B91615708A7}" dt="2022-02-08T13:30:00.429" v="204" actId="20577"/>
          <ac:spMkLst>
            <pc:docMk/>
            <pc:sldMk cId="302233199" sldId="261"/>
            <ac:spMk id="19" creationId="{31C59596-B534-4E7A-82FE-EE3E81E332BE}"/>
          </ac:spMkLst>
        </pc:spChg>
      </pc:sldChg>
      <pc:sldChg chg="addSp delSp modSp mod modClrScheme chgLayout">
        <pc:chgData name="mathilde.vinuesa@etu.u-bordeaux.fr" userId="S::urn:spo:guest#mathilde.vinuesa@etu.u-bordeaux.fr::" providerId="AD" clId="Web-{9B6ADE41-32AD-8BBE-B003-1B91615708A7}" dt="2022-02-08T13:43:22.508" v="387"/>
        <pc:sldMkLst>
          <pc:docMk/>
          <pc:sldMk cId="1654450149" sldId="262"/>
        </pc:sldMkLst>
        <pc:spChg chg="del mod">
          <ac:chgData name="mathilde.vinuesa@etu.u-bordeaux.fr" userId="S::urn:spo:guest#mathilde.vinuesa@etu.u-bordeaux.fr::" providerId="AD" clId="Web-{9B6ADE41-32AD-8BBE-B003-1B91615708A7}" dt="2022-02-08T13:31:09.383" v="220"/>
          <ac:spMkLst>
            <pc:docMk/>
            <pc:sldMk cId="1654450149" sldId="262"/>
            <ac:spMk id="2" creationId="{90856A04-6CF0-4959-8428-2B213E502FEC}"/>
          </ac:spMkLst>
        </pc:spChg>
        <pc:spChg chg="mod ord">
          <ac:chgData name="mathilde.vinuesa@etu.u-bordeaux.fr" userId="S::urn:spo:guest#mathilde.vinuesa@etu.u-bordeaux.fr::" providerId="AD" clId="Web-{9B6ADE41-32AD-8BBE-B003-1B91615708A7}" dt="2022-02-08T13:43:22.508" v="387"/>
          <ac:spMkLst>
            <pc:docMk/>
            <pc:sldMk cId="1654450149" sldId="262"/>
            <ac:spMk id="3" creationId="{A57B159E-AFE9-474F-ADB7-675FFCDF33B1}"/>
          </ac:spMkLst>
        </pc:spChg>
        <pc:spChg chg="mod">
          <ac:chgData name="mathilde.vinuesa@etu.u-bordeaux.fr" userId="S::urn:spo:guest#mathilde.vinuesa@etu.u-bordeaux.fr::" providerId="AD" clId="Web-{9B6ADE41-32AD-8BBE-B003-1B91615708A7}" dt="2022-02-08T13:33:09.901" v="247" actId="20577"/>
          <ac:spMkLst>
            <pc:docMk/>
            <pc:sldMk cId="1654450149" sldId="262"/>
            <ac:spMk id="4" creationId="{4AB817B0-37E4-4145-A9E1-852FF10FC38D}"/>
          </ac:spMkLst>
        </pc:spChg>
        <pc:spChg chg="mod">
          <ac:chgData name="mathilde.vinuesa@etu.u-bordeaux.fr" userId="S::urn:spo:guest#mathilde.vinuesa@etu.u-bordeaux.fr::" providerId="AD" clId="Web-{9B6ADE41-32AD-8BBE-B003-1B91615708A7}" dt="2022-02-08T13:31:56.306" v="232" actId="14100"/>
          <ac:spMkLst>
            <pc:docMk/>
            <pc:sldMk cId="1654450149" sldId="262"/>
            <ac:spMk id="5" creationId="{C16E0F69-A21F-443F-B485-C978AAE251BC}"/>
          </ac:spMkLst>
        </pc:spChg>
        <pc:spChg chg="mod">
          <ac:chgData name="mathilde.vinuesa@etu.u-bordeaux.fr" userId="S::urn:spo:guest#mathilde.vinuesa@etu.u-bordeaux.fr::" providerId="AD" clId="Web-{9B6ADE41-32AD-8BBE-B003-1B91615708A7}" dt="2022-02-08T13:32:11.744" v="238" actId="14100"/>
          <ac:spMkLst>
            <pc:docMk/>
            <pc:sldMk cId="1654450149" sldId="262"/>
            <ac:spMk id="6" creationId="{85E1614A-3B8E-4F5B-B190-53022B2D07CF}"/>
          </ac:spMkLst>
        </pc:spChg>
        <pc:spChg chg="add">
          <ac:chgData name="mathilde.vinuesa@etu.u-bordeaux.fr" userId="S::urn:spo:guest#mathilde.vinuesa@etu.u-bordeaux.fr::" providerId="AD" clId="Web-{9B6ADE41-32AD-8BBE-B003-1B91615708A7}" dt="2022-02-08T13:30:18.007" v="205"/>
          <ac:spMkLst>
            <pc:docMk/>
            <pc:sldMk cId="1654450149" sldId="262"/>
            <ac:spMk id="7" creationId="{52C062ED-5E0C-4454-A984-12167A5A920E}"/>
          </ac:spMkLst>
        </pc:spChg>
        <pc:picChg chg="mod">
          <ac:chgData name="mathilde.vinuesa@etu.u-bordeaux.fr" userId="S::urn:spo:guest#mathilde.vinuesa@etu.u-bordeaux.fr::" providerId="AD" clId="Web-{9B6ADE41-32AD-8BBE-B003-1B91615708A7}" dt="2022-02-08T13:31:59.181" v="234" actId="1076"/>
          <ac:picMkLst>
            <pc:docMk/>
            <pc:sldMk cId="1654450149" sldId="262"/>
            <ac:picMk id="8" creationId="{D6F1B79F-1BA0-476C-B1EC-55CCE54EDF1A}"/>
          </ac:picMkLst>
        </pc:picChg>
        <pc:picChg chg="mod">
          <ac:chgData name="mathilde.vinuesa@etu.u-bordeaux.fr" userId="S::urn:spo:guest#mathilde.vinuesa@etu.u-bordeaux.fr::" providerId="AD" clId="Web-{9B6ADE41-32AD-8BBE-B003-1B91615708A7}" dt="2022-02-08T13:32:00.603" v="235" actId="1076"/>
          <ac:picMkLst>
            <pc:docMk/>
            <pc:sldMk cId="1654450149" sldId="262"/>
            <ac:picMk id="9" creationId="{C1CFC822-AE31-426B-A199-C752E592FC5E}"/>
          </ac:picMkLst>
        </pc:picChg>
        <pc:picChg chg="mod">
          <ac:chgData name="mathilde.vinuesa@etu.u-bordeaux.fr" userId="S::urn:spo:guest#mathilde.vinuesa@etu.u-bordeaux.fr::" providerId="AD" clId="Web-{9B6ADE41-32AD-8BBE-B003-1B91615708A7}" dt="2022-02-08T13:32:03.447" v="236" actId="1076"/>
          <ac:picMkLst>
            <pc:docMk/>
            <pc:sldMk cId="1654450149" sldId="262"/>
            <ac:picMk id="10" creationId="{DF57F45F-EF6B-4A05-AD0B-EB64F84429F6}"/>
          </ac:picMkLst>
        </pc:picChg>
      </pc:sldChg>
      <pc:sldChg chg="addSp modSp mod modClrScheme chgLayout">
        <pc:chgData name="mathilde.vinuesa@etu.u-bordeaux.fr" userId="S::urn:spo:guest#mathilde.vinuesa@etu.u-bordeaux.fr::" providerId="AD" clId="Web-{9B6ADE41-32AD-8BBE-B003-1B91615708A7}" dt="2022-02-08T13:43:22.508" v="387"/>
        <pc:sldMkLst>
          <pc:docMk/>
          <pc:sldMk cId="1303346670" sldId="263"/>
        </pc:sldMkLst>
        <pc:spChg chg="mod ord">
          <ac:chgData name="mathilde.vinuesa@etu.u-bordeaux.fr" userId="S::urn:spo:guest#mathilde.vinuesa@etu.u-bordeaux.fr::" providerId="AD" clId="Web-{9B6ADE41-32AD-8BBE-B003-1B91615708A7}" dt="2022-02-08T13:43:22.508" v="387"/>
          <ac:spMkLst>
            <pc:docMk/>
            <pc:sldMk cId="1303346670" sldId="263"/>
            <ac:spMk id="2" creationId="{B6A0E548-F3CF-42CB-A5EF-4D7E365A39F5}"/>
          </ac:spMkLst>
        </pc:spChg>
        <pc:spChg chg="mod ord">
          <ac:chgData name="mathilde.vinuesa@etu.u-bordeaux.fr" userId="S::urn:spo:guest#mathilde.vinuesa@etu.u-bordeaux.fr::" providerId="AD" clId="Web-{9B6ADE41-32AD-8BBE-B003-1B91615708A7}" dt="2022-02-08T13:43:22.508" v="387"/>
          <ac:spMkLst>
            <pc:docMk/>
            <pc:sldMk cId="1303346670" sldId="263"/>
            <ac:spMk id="3" creationId="{7420F1B1-4FD1-40CB-8B78-E70156FF806E}"/>
          </ac:spMkLst>
        </pc:spChg>
        <pc:spChg chg="add">
          <ac:chgData name="mathilde.vinuesa@etu.u-bordeaux.fr" userId="S::urn:spo:guest#mathilde.vinuesa@etu.u-bordeaux.fr::" providerId="AD" clId="Web-{9B6ADE41-32AD-8BBE-B003-1B91615708A7}" dt="2022-02-08T13:30:21.617" v="206"/>
          <ac:spMkLst>
            <pc:docMk/>
            <pc:sldMk cId="1303346670" sldId="263"/>
            <ac:spMk id="4" creationId="{73832AD6-7494-4CC6-9EB5-0FAE6342CE91}"/>
          </ac:spMkLst>
        </pc:spChg>
        <pc:spChg chg="mod ord">
          <ac:chgData name="mathilde.vinuesa@etu.u-bordeaux.fr" userId="S::urn:spo:guest#mathilde.vinuesa@etu.u-bordeaux.fr::" providerId="AD" clId="Web-{9B6ADE41-32AD-8BBE-B003-1B91615708A7}" dt="2022-02-08T13:43:22.508" v="387"/>
          <ac:spMkLst>
            <pc:docMk/>
            <pc:sldMk cId="1303346670" sldId="263"/>
            <ac:spMk id="8" creationId="{AD55DFD7-7D52-473F-A909-E57B5DBE5516}"/>
          </ac:spMkLst>
        </pc:spChg>
        <pc:spChg chg="mod">
          <ac:chgData name="mathilde.vinuesa@etu.u-bordeaux.fr" userId="S::urn:spo:guest#mathilde.vinuesa@etu.u-bordeaux.fr::" providerId="AD" clId="Web-{9B6ADE41-32AD-8BBE-B003-1B91615708A7}" dt="2022-02-08T13:30:35.804" v="209" actId="14100"/>
          <ac:spMkLst>
            <pc:docMk/>
            <pc:sldMk cId="1303346670" sldId="263"/>
            <ac:spMk id="11" creationId="{CA1767B4-00C5-4641-ACD2-DEE50BEA6FE6}"/>
          </ac:spMkLst>
        </pc:spChg>
        <pc:picChg chg="mod">
          <ac:chgData name="mathilde.vinuesa@etu.u-bordeaux.fr" userId="S::urn:spo:guest#mathilde.vinuesa@etu.u-bordeaux.fr::" providerId="AD" clId="Web-{9B6ADE41-32AD-8BBE-B003-1B91615708A7}" dt="2022-02-08T13:30:39.070" v="210" actId="1076"/>
          <ac:picMkLst>
            <pc:docMk/>
            <pc:sldMk cId="1303346670" sldId="263"/>
            <ac:picMk id="9" creationId="{70DC4D03-A7C9-4E1C-B79B-4D3E308EFC1B}"/>
          </ac:picMkLst>
        </pc:picChg>
      </pc:sldChg>
      <pc:sldChg chg="addSp modSp mod modClrScheme chgLayout">
        <pc:chgData name="mathilde.vinuesa@etu.u-bordeaux.fr" userId="S::urn:spo:guest#mathilde.vinuesa@etu.u-bordeaux.fr::" providerId="AD" clId="Web-{9B6ADE41-32AD-8BBE-B003-1B91615708A7}" dt="2022-02-08T13:43:22.508" v="387"/>
        <pc:sldMkLst>
          <pc:docMk/>
          <pc:sldMk cId="3430944855" sldId="265"/>
        </pc:sldMkLst>
        <pc:spChg chg="mod ord">
          <ac:chgData name="mathilde.vinuesa@etu.u-bordeaux.fr" userId="S::urn:spo:guest#mathilde.vinuesa@etu.u-bordeaux.fr::" providerId="AD" clId="Web-{9B6ADE41-32AD-8BBE-B003-1B91615708A7}" dt="2022-02-08T13:43:22.508" v="387"/>
          <ac:spMkLst>
            <pc:docMk/>
            <pc:sldMk cId="3430944855" sldId="265"/>
            <ac:spMk id="2" creationId="{85257410-AB15-43C2-A005-CF2B52B6D4E7}"/>
          </ac:spMkLst>
        </pc:spChg>
        <pc:spChg chg="mod ord">
          <ac:chgData name="mathilde.vinuesa@etu.u-bordeaux.fr" userId="S::urn:spo:guest#mathilde.vinuesa@etu.u-bordeaux.fr::" providerId="AD" clId="Web-{9B6ADE41-32AD-8BBE-B003-1B91615708A7}" dt="2022-02-08T13:43:22.508" v="387"/>
          <ac:spMkLst>
            <pc:docMk/>
            <pc:sldMk cId="3430944855" sldId="265"/>
            <ac:spMk id="3" creationId="{241A4FF0-D62F-49E6-A556-F4A35860ABB2}"/>
          </ac:spMkLst>
        </pc:spChg>
        <pc:spChg chg="mod">
          <ac:chgData name="mathilde.vinuesa@etu.u-bordeaux.fr" userId="S::urn:spo:guest#mathilde.vinuesa@etu.u-bordeaux.fr::" providerId="AD" clId="Web-{9B6ADE41-32AD-8BBE-B003-1B91615708A7}" dt="2022-02-08T13:34:12.231" v="259" actId="1076"/>
          <ac:spMkLst>
            <pc:docMk/>
            <pc:sldMk cId="3430944855" sldId="265"/>
            <ac:spMk id="4" creationId="{C83B7F5C-74E3-423B-9CD6-CD1B939CF8D0}"/>
          </ac:spMkLst>
        </pc:spChg>
        <pc:spChg chg="add">
          <ac:chgData name="mathilde.vinuesa@etu.u-bordeaux.fr" userId="S::urn:spo:guest#mathilde.vinuesa@etu.u-bordeaux.fr::" providerId="AD" clId="Web-{9B6ADE41-32AD-8BBE-B003-1B91615708A7}" dt="2022-02-08T13:32:34.541" v="240"/>
          <ac:spMkLst>
            <pc:docMk/>
            <pc:sldMk cId="3430944855" sldId="265"/>
            <ac:spMk id="7" creationId="{C26AF856-B372-4891-A1F2-7F875D098F39}"/>
          </ac:spMkLst>
        </pc:spChg>
        <pc:spChg chg="add">
          <ac:chgData name="mathilde.vinuesa@etu.u-bordeaux.fr" userId="S::urn:spo:guest#mathilde.vinuesa@etu.u-bordeaux.fr::" providerId="AD" clId="Web-{9B6ADE41-32AD-8BBE-B003-1B91615708A7}" dt="2022-02-08T13:33:43.386" v="250"/>
          <ac:spMkLst>
            <pc:docMk/>
            <pc:sldMk cId="3430944855" sldId="265"/>
            <ac:spMk id="8" creationId="{FB1D719A-8098-44AA-A961-1FC388F235A8}"/>
          </ac:spMkLst>
        </pc:spChg>
        <pc:picChg chg="mod">
          <ac:chgData name="mathilde.vinuesa@etu.u-bordeaux.fr" userId="S::urn:spo:guest#mathilde.vinuesa@etu.u-bordeaux.fr::" providerId="AD" clId="Web-{9B6ADE41-32AD-8BBE-B003-1B91615708A7}" dt="2022-02-08T13:34:09.981" v="258" actId="1076"/>
          <ac:picMkLst>
            <pc:docMk/>
            <pc:sldMk cId="3430944855" sldId="265"/>
            <ac:picMk id="8193" creationId="{359769ED-E488-4F72-A068-4C86684D43E9}"/>
          </ac:picMkLst>
        </pc:picChg>
        <pc:picChg chg="mod">
          <ac:chgData name="mathilde.vinuesa@etu.u-bordeaux.fr" userId="S::urn:spo:guest#mathilde.vinuesa@etu.u-bordeaux.fr::" providerId="AD" clId="Web-{9B6ADE41-32AD-8BBE-B003-1B91615708A7}" dt="2022-02-08T13:34:08.481" v="257" actId="1076"/>
          <ac:picMkLst>
            <pc:docMk/>
            <pc:sldMk cId="3430944855" sldId="265"/>
            <ac:picMk id="8194" creationId="{0004EAF4-71C5-4C89-B80B-CE9A60CCFB1A}"/>
          </ac:picMkLst>
        </pc:picChg>
      </pc:sldChg>
      <pc:sldChg chg="addSp delSp modSp mod modClrScheme chgLayout">
        <pc:chgData name="mathilde.vinuesa@etu.u-bordeaux.fr" userId="S::urn:spo:guest#mathilde.vinuesa@etu.u-bordeaux.fr::" providerId="AD" clId="Web-{9B6ADE41-32AD-8BBE-B003-1B91615708A7}" dt="2022-02-08T13:43:22.508" v="387"/>
        <pc:sldMkLst>
          <pc:docMk/>
          <pc:sldMk cId="3871934700" sldId="266"/>
        </pc:sldMkLst>
        <pc:spChg chg="del">
          <ac:chgData name="mathilde.vinuesa@etu.u-bordeaux.fr" userId="S::urn:spo:guest#mathilde.vinuesa@etu.u-bordeaux.fr::" providerId="AD" clId="Web-{9B6ADE41-32AD-8BBE-B003-1B91615708A7}" dt="2022-02-08T13:34:19.950" v="260"/>
          <ac:spMkLst>
            <pc:docMk/>
            <pc:sldMk cId="3871934700" sldId="266"/>
            <ac:spMk id="2" creationId="{737B2CAF-C75D-4022-BB47-7C638D6EA7DD}"/>
          </ac:spMkLst>
        </pc:spChg>
        <pc:spChg chg="mod ord">
          <ac:chgData name="mathilde.vinuesa@etu.u-bordeaux.fr" userId="S::urn:spo:guest#mathilde.vinuesa@etu.u-bordeaux.fr::" providerId="AD" clId="Web-{9B6ADE41-32AD-8BBE-B003-1B91615708A7}" dt="2022-02-08T13:43:22.508" v="387"/>
          <ac:spMkLst>
            <pc:docMk/>
            <pc:sldMk cId="3871934700" sldId="266"/>
            <ac:spMk id="3" creationId="{4234465C-886D-426D-B5E4-C9B8E4B909A9}"/>
          </ac:spMkLst>
        </pc:spChg>
        <pc:spChg chg="mod ord">
          <ac:chgData name="mathilde.vinuesa@etu.u-bordeaux.fr" userId="S::urn:spo:guest#mathilde.vinuesa@etu.u-bordeaux.fr::" providerId="AD" clId="Web-{9B6ADE41-32AD-8BBE-B003-1B91615708A7}" dt="2022-02-08T13:43:22.508" v="387"/>
          <ac:spMkLst>
            <pc:docMk/>
            <pc:sldMk cId="3871934700" sldId="266"/>
            <ac:spMk id="4" creationId="{93CFC756-5A6C-4534-94C4-75D351E6DEEE}"/>
          </ac:spMkLst>
        </pc:spChg>
        <pc:spChg chg="add del mod">
          <ac:chgData name="mathilde.vinuesa@etu.u-bordeaux.fr" userId="S::urn:spo:guest#mathilde.vinuesa@etu.u-bordeaux.fr::" providerId="AD" clId="Web-{9B6ADE41-32AD-8BBE-B003-1B91615708A7}" dt="2022-02-08T13:34:25.981" v="262"/>
          <ac:spMkLst>
            <pc:docMk/>
            <pc:sldMk cId="3871934700" sldId="266"/>
            <ac:spMk id="6" creationId="{7CB48B3D-AC79-44CE-945B-9AB80E830310}"/>
          </ac:spMkLst>
        </pc:spChg>
        <pc:spChg chg="mod">
          <ac:chgData name="mathilde.vinuesa@etu.u-bordeaux.fr" userId="S::urn:spo:guest#mathilde.vinuesa@etu.u-bordeaux.fr::" providerId="AD" clId="Web-{9B6ADE41-32AD-8BBE-B003-1B91615708A7}" dt="2022-02-08T13:35:02.310" v="276" actId="1076"/>
          <ac:spMkLst>
            <pc:docMk/>
            <pc:sldMk cId="3871934700" sldId="266"/>
            <ac:spMk id="7" creationId="{520337EE-630C-4055-ABFE-235CCCC9F8AA}"/>
          </ac:spMkLst>
        </pc:spChg>
      </pc:sldChg>
      <pc:sldChg chg="modSp mod modClrScheme chgLayout">
        <pc:chgData name="mathilde.vinuesa@etu.u-bordeaux.fr" userId="S::urn:spo:guest#mathilde.vinuesa@etu.u-bordeaux.fr::" providerId="AD" clId="Web-{9B6ADE41-32AD-8BBE-B003-1B91615708A7}" dt="2022-02-08T13:43:22.508" v="387"/>
        <pc:sldMkLst>
          <pc:docMk/>
          <pc:sldMk cId="3071959534" sldId="267"/>
        </pc:sldMkLst>
        <pc:spChg chg="mod ord">
          <ac:chgData name="mathilde.vinuesa@etu.u-bordeaux.fr" userId="S::urn:spo:guest#mathilde.vinuesa@etu.u-bordeaux.fr::" providerId="AD" clId="Web-{9B6ADE41-32AD-8BBE-B003-1B91615708A7}" dt="2022-02-08T13:43:22.508" v="387"/>
          <ac:spMkLst>
            <pc:docMk/>
            <pc:sldMk cId="3071959534" sldId="267"/>
            <ac:spMk id="2" creationId="{2856CC87-9896-4EDA-B784-B3F15C6B5757}"/>
          </ac:spMkLst>
        </pc:spChg>
        <pc:spChg chg="mod ord">
          <ac:chgData name="mathilde.vinuesa@etu.u-bordeaux.fr" userId="S::urn:spo:guest#mathilde.vinuesa@etu.u-bordeaux.fr::" providerId="AD" clId="Web-{9B6ADE41-32AD-8BBE-B003-1B91615708A7}" dt="2022-02-08T13:43:22.508" v="387"/>
          <ac:spMkLst>
            <pc:docMk/>
            <pc:sldMk cId="3071959534" sldId="267"/>
            <ac:spMk id="3" creationId="{118A340E-0C9E-4D64-AB1B-A811158DDA81}"/>
          </ac:spMkLst>
        </pc:spChg>
      </pc:sldChg>
      <pc:sldChg chg="modSp mod modClrScheme chgLayout">
        <pc:chgData name="mathilde.vinuesa@etu.u-bordeaux.fr" userId="S::urn:spo:guest#mathilde.vinuesa@etu.u-bordeaux.fr::" providerId="AD" clId="Web-{9B6ADE41-32AD-8BBE-B003-1B91615708A7}" dt="2022-02-08T13:43:22.508" v="387"/>
        <pc:sldMkLst>
          <pc:docMk/>
          <pc:sldMk cId="1361109019" sldId="268"/>
        </pc:sldMkLst>
        <pc:spChg chg="mod ord">
          <ac:chgData name="mathilde.vinuesa@etu.u-bordeaux.fr" userId="S::urn:spo:guest#mathilde.vinuesa@etu.u-bordeaux.fr::" providerId="AD" clId="Web-{9B6ADE41-32AD-8BBE-B003-1B91615708A7}" dt="2022-02-08T13:43:22.508" v="387"/>
          <ac:spMkLst>
            <pc:docMk/>
            <pc:sldMk cId="1361109019" sldId="268"/>
            <ac:spMk id="2" creationId="{FC417F7C-A3A8-4C61-ADA7-AF8739C401C5}"/>
          </ac:spMkLst>
        </pc:spChg>
        <pc:spChg chg="mod ord">
          <ac:chgData name="mathilde.vinuesa@etu.u-bordeaux.fr" userId="S::urn:spo:guest#mathilde.vinuesa@etu.u-bordeaux.fr::" providerId="AD" clId="Web-{9B6ADE41-32AD-8BBE-B003-1B91615708A7}" dt="2022-02-08T13:43:22.508" v="387"/>
          <ac:spMkLst>
            <pc:docMk/>
            <pc:sldMk cId="1361109019" sldId="268"/>
            <ac:spMk id="3" creationId="{C79103A0-B871-4E1B-B559-B724FE760BF5}"/>
          </ac:spMkLst>
        </pc:spChg>
      </pc:sldChg>
      <pc:sldChg chg="modSp mod modClrScheme chgLayout">
        <pc:chgData name="mathilde.vinuesa@etu.u-bordeaux.fr" userId="S::urn:spo:guest#mathilde.vinuesa@etu.u-bordeaux.fr::" providerId="AD" clId="Web-{9B6ADE41-32AD-8BBE-B003-1B91615708A7}" dt="2022-02-08T13:43:22.508" v="387"/>
        <pc:sldMkLst>
          <pc:docMk/>
          <pc:sldMk cId="3316995342" sldId="269"/>
        </pc:sldMkLst>
        <pc:spChg chg="mod ord">
          <ac:chgData name="mathilde.vinuesa@etu.u-bordeaux.fr" userId="S::urn:spo:guest#mathilde.vinuesa@etu.u-bordeaux.fr::" providerId="AD" clId="Web-{9B6ADE41-32AD-8BBE-B003-1B91615708A7}" dt="2022-02-08T13:43:22.508" v="387"/>
          <ac:spMkLst>
            <pc:docMk/>
            <pc:sldMk cId="3316995342" sldId="269"/>
            <ac:spMk id="2" creationId="{9E82A777-2611-432B-9DD3-A2382DF26E55}"/>
          </ac:spMkLst>
        </pc:spChg>
        <pc:spChg chg="mod ord">
          <ac:chgData name="mathilde.vinuesa@etu.u-bordeaux.fr" userId="S::urn:spo:guest#mathilde.vinuesa@etu.u-bordeaux.fr::" providerId="AD" clId="Web-{9B6ADE41-32AD-8BBE-B003-1B91615708A7}" dt="2022-02-08T13:43:22.508" v="387"/>
          <ac:spMkLst>
            <pc:docMk/>
            <pc:sldMk cId="3316995342" sldId="269"/>
            <ac:spMk id="3" creationId="{BF80C7C6-8B5C-4E8B-A438-5C2898CA1B53}"/>
          </ac:spMkLst>
        </pc:spChg>
        <pc:spChg chg="mod">
          <ac:chgData name="mathilde.vinuesa@etu.u-bordeaux.fr" userId="S::urn:spo:guest#mathilde.vinuesa@etu.u-bordeaux.fr::" providerId="AD" clId="Web-{9B6ADE41-32AD-8BBE-B003-1B91615708A7}" dt="2022-02-08T13:36:10.686" v="296" actId="1076"/>
          <ac:spMkLst>
            <pc:docMk/>
            <pc:sldMk cId="3316995342" sldId="269"/>
            <ac:spMk id="4" creationId="{22799280-32B1-43E5-8A21-BA7565AE73D5}"/>
          </ac:spMkLst>
        </pc:spChg>
        <pc:picChg chg="mod">
          <ac:chgData name="mathilde.vinuesa@etu.u-bordeaux.fr" userId="S::urn:spo:guest#mathilde.vinuesa@etu.u-bordeaux.fr::" providerId="AD" clId="Web-{9B6ADE41-32AD-8BBE-B003-1B91615708A7}" dt="2022-02-08T13:36:12.093" v="297" actId="1076"/>
          <ac:picMkLst>
            <pc:docMk/>
            <pc:sldMk cId="3316995342" sldId="269"/>
            <ac:picMk id="7" creationId="{F4644A34-05DC-4330-AA5F-323612495B6B}"/>
          </ac:picMkLst>
        </pc:picChg>
      </pc:sldChg>
      <pc:sldChg chg="modSp mod modClrScheme chgLayout">
        <pc:chgData name="mathilde.vinuesa@etu.u-bordeaux.fr" userId="S::urn:spo:guest#mathilde.vinuesa@etu.u-bordeaux.fr::" providerId="AD" clId="Web-{9B6ADE41-32AD-8BBE-B003-1B91615708A7}" dt="2022-02-08T13:43:22.508" v="387"/>
        <pc:sldMkLst>
          <pc:docMk/>
          <pc:sldMk cId="3552087870" sldId="270"/>
        </pc:sldMkLst>
        <pc:spChg chg="mod ord">
          <ac:chgData name="mathilde.vinuesa@etu.u-bordeaux.fr" userId="S::urn:spo:guest#mathilde.vinuesa@etu.u-bordeaux.fr::" providerId="AD" clId="Web-{9B6ADE41-32AD-8BBE-B003-1B91615708A7}" dt="2022-02-08T13:43:22.508" v="387"/>
          <ac:spMkLst>
            <pc:docMk/>
            <pc:sldMk cId="3552087870" sldId="270"/>
            <ac:spMk id="2" creationId="{64D30EC0-9D61-4F05-9868-74DC40338DFC}"/>
          </ac:spMkLst>
        </pc:spChg>
        <pc:spChg chg="mod ord">
          <ac:chgData name="mathilde.vinuesa@etu.u-bordeaux.fr" userId="S::urn:spo:guest#mathilde.vinuesa@etu.u-bordeaux.fr::" providerId="AD" clId="Web-{9B6ADE41-32AD-8BBE-B003-1B91615708A7}" dt="2022-02-08T13:43:22.508" v="387"/>
          <ac:spMkLst>
            <pc:docMk/>
            <pc:sldMk cId="3552087870" sldId="270"/>
            <ac:spMk id="3" creationId="{209892DC-1507-472A-9ED0-CDCEB65C2F01}"/>
          </ac:spMkLst>
        </pc:spChg>
      </pc:sldChg>
      <pc:sldChg chg="modSp mod modClrScheme chgLayout">
        <pc:chgData name="mathilde.vinuesa@etu.u-bordeaux.fr" userId="S::urn:spo:guest#mathilde.vinuesa@etu.u-bordeaux.fr::" providerId="AD" clId="Web-{9B6ADE41-32AD-8BBE-B003-1B91615708A7}" dt="2022-02-08T13:43:22.508" v="387"/>
        <pc:sldMkLst>
          <pc:docMk/>
          <pc:sldMk cId="2923758736" sldId="271"/>
        </pc:sldMkLst>
        <pc:spChg chg="mod ord">
          <ac:chgData name="mathilde.vinuesa@etu.u-bordeaux.fr" userId="S::urn:spo:guest#mathilde.vinuesa@etu.u-bordeaux.fr::" providerId="AD" clId="Web-{9B6ADE41-32AD-8BBE-B003-1B91615708A7}" dt="2022-02-08T13:43:22.508" v="387"/>
          <ac:spMkLst>
            <pc:docMk/>
            <pc:sldMk cId="2923758736" sldId="271"/>
            <ac:spMk id="2" creationId="{9184B09F-A88D-4F1D-AB6E-BE0BB371E120}"/>
          </ac:spMkLst>
        </pc:spChg>
        <pc:spChg chg="mod ord">
          <ac:chgData name="mathilde.vinuesa@etu.u-bordeaux.fr" userId="S::urn:spo:guest#mathilde.vinuesa@etu.u-bordeaux.fr::" providerId="AD" clId="Web-{9B6ADE41-32AD-8BBE-B003-1B91615708A7}" dt="2022-02-08T13:43:22.508" v="387"/>
          <ac:spMkLst>
            <pc:docMk/>
            <pc:sldMk cId="2923758736" sldId="271"/>
            <ac:spMk id="3" creationId="{8006F7F2-6347-4E82-9BE7-F14BAF6AC9BC}"/>
          </ac:spMkLst>
        </pc:spChg>
        <pc:spChg chg="mod">
          <ac:chgData name="mathilde.vinuesa@etu.u-bordeaux.fr" userId="S::urn:spo:guest#mathilde.vinuesa@etu.u-bordeaux.fr::" providerId="AD" clId="Web-{9B6ADE41-32AD-8BBE-B003-1B91615708A7}" dt="2022-02-08T13:36:57.390" v="308" actId="1076"/>
          <ac:spMkLst>
            <pc:docMk/>
            <pc:sldMk cId="2923758736" sldId="271"/>
            <ac:spMk id="6" creationId="{CDBFC996-CA74-47C2-9EA3-4C4073EA113B}"/>
          </ac:spMkLst>
        </pc:spChg>
      </pc:sldChg>
      <pc:sldChg chg="addSp delSp modSp mod modClrScheme chgLayout">
        <pc:chgData name="mathilde.vinuesa@etu.u-bordeaux.fr" userId="S::urn:spo:guest#mathilde.vinuesa@etu.u-bordeaux.fr::" providerId="AD" clId="Web-{9B6ADE41-32AD-8BBE-B003-1B91615708A7}" dt="2022-02-08T13:43:22.508" v="387"/>
        <pc:sldMkLst>
          <pc:docMk/>
          <pc:sldMk cId="4115689685" sldId="272"/>
        </pc:sldMkLst>
        <pc:spChg chg="mod ord">
          <ac:chgData name="mathilde.vinuesa@etu.u-bordeaux.fr" userId="S::urn:spo:guest#mathilde.vinuesa@etu.u-bordeaux.fr::" providerId="AD" clId="Web-{9B6ADE41-32AD-8BBE-B003-1B91615708A7}" dt="2022-02-08T13:43:22.508" v="387"/>
          <ac:spMkLst>
            <pc:docMk/>
            <pc:sldMk cId="4115689685" sldId="272"/>
            <ac:spMk id="2" creationId="{95543D16-1C84-4CEF-AA66-494D8864AB1C}"/>
          </ac:spMkLst>
        </pc:spChg>
        <pc:spChg chg="mod ord">
          <ac:chgData name="mathilde.vinuesa@etu.u-bordeaux.fr" userId="S::urn:spo:guest#mathilde.vinuesa@etu.u-bordeaux.fr::" providerId="AD" clId="Web-{9B6ADE41-32AD-8BBE-B003-1B91615708A7}" dt="2022-02-08T13:43:22.508" v="387"/>
          <ac:spMkLst>
            <pc:docMk/>
            <pc:sldMk cId="4115689685" sldId="272"/>
            <ac:spMk id="3" creationId="{DD1157CB-AF13-49D6-9682-84A0C01F11A9}"/>
          </ac:spMkLst>
        </pc:spChg>
        <pc:spChg chg="mod">
          <ac:chgData name="mathilde.vinuesa@etu.u-bordeaux.fr" userId="S::urn:spo:guest#mathilde.vinuesa@etu.u-bordeaux.fr::" providerId="AD" clId="Web-{9B6ADE41-32AD-8BBE-B003-1B91615708A7}" dt="2022-02-08T13:37:36.422" v="321" actId="14100"/>
          <ac:spMkLst>
            <pc:docMk/>
            <pc:sldMk cId="4115689685" sldId="272"/>
            <ac:spMk id="4" creationId="{D6B3917D-C78C-4CA7-A4AA-D4E7DCEBBAA6}"/>
          </ac:spMkLst>
        </pc:spChg>
        <pc:spChg chg="add del">
          <ac:chgData name="mathilde.vinuesa@etu.u-bordeaux.fr" userId="S::urn:spo:guest#mathilde.vinuesa@etu.u-bordeaux.fr::" providerId="AD" clId="Web-{9B6ADE41-32AD-8BBE-B003-1B91615708A7}" dt="2022-02-08T13:37:38.157" v="322"/>
          <ac:spMkLst>
            <pc:docMk/>
            <pc:sldMk cId="4115689685" sldId="272"/>
            <ac:spMk id="6" creationId="{01EB98E4-568C-49DD-BAAB-025D99EA8346}"/>
          </ac:spMkLst>
        </pc:spChg>
        <pc:spChg chg="mod">
          <ac:chgData name="mathilde.vinuesa@etu.u-bordeaux.fr" userId="S::urn:spo:guest#mathilde.vinuesa@etu.u-bordeaux.fr::" providerId="AD" clId="Web-{9B6ADE41-32AD-8BBE-B003-1B91615708A7}" dt="2022-02-08T13:37:41.032" v="323" actId="1076"/>
          <ac:spMkLst>
            <pc:docMk/>
            <pc:sldMk cId="4115689685" sldId="272"/>
            <ac:spMk id="8" creationId="{D0570E16-0960-4EBB-8049-CA1B7513D432}"/>
          </ac:spMkLst>
        </pc:spChg>
      </pc:sldChg>
      <pc:sldChg chg="addSp delSp modSp mod setBg modClrScheme chgLayout">
        <pc:chgData name="mathilde.vinuesa@etu.u-bordeaux.fr" userId="S::urn:spo:guest#mathilde.vinuesa@etu.u-bordeaux.fr::" providerId="AD" clId="Web-{9B6ADE41-32AD-8BBE-B003-1B91615708A7}" dt="2022-02-08T13:43:22.508" v="387"/>
        <pc:sldMkLst>
          <pc:docMk/>
          <pc:sldMk cId="3571331348" sldId="273"/>
        </pc:sldMkLst>
        <pc:spChg chg="del mod">
          <ac:chgData name="mathilde.vinuesa@etu.u-bordeaux.fr" userId="S::urn:spo:guest#mathilde.vinuesa@etu.u-bordeaux.fr::" providerId="AD" clId="Web-{9B6ADE41-32AD-8BBE-B003-1B91615708A7}" dt="2022-02-08T13:38:19.408" v="337"/>
          <ac:spMkLst>
            <pc:docMk/>
            <pc:sldMk cId="3571331348" sldId="273"/>
            <ac:spMk id="2" creationId="{44555A3F-C495-4FBD-B1FB-7FE6009BFDB0}"/>
          </ac:spMkLst>
        </pc:spChg>
        <pc:spChg chg="mod ord">
          <ac:chgData name="mathilde.vinuesa@etu.u-bordeaux.fr" userId="S::urn:spo:guest#mathilde.vinuesa@etu.u-bordeaux.fr::" providerId="AD" clId="Web-{9B6ADE41-32AD-8BBE-B003-1B91615708A7}" dt="2022-02-08T13:43:22.508" v="387"/>
          <ac:spMkLst>
            <pc:docMk/>
            <pc:sldMk cId="3571331348" sldId="273"/>
            <ac:spMk id="3" creationId="{2DB3AB7B-D442-4A77-93B4-BAE6C0A05227}"/>
          </ac:spMkLst>
        </pc:spChg>
        <pc:spChg chg="mod">
          <ac:chgData name="mathilde.vinuesa@etu.u-bordeaux.fr" userId="S::urn:spo:guest#mathilde.vinuesa@etu.u-bordeaux.fr::" providerId="AD" clId="Web-{9B6ADE41-32AD-8BBE-B003-1B91615708A7}" dt="2022-02-08T13:38:22.251" v="338" actId="1076"/>
          <ac:spMkLst>
            <pc:docMk/>
            <pc:sldMk cId="3571331348" sldId="273"/>
            <ac:spMk id="4" creationId="{0895C059-FB67-449F-B420-F4104A87DC19}"/>
          </ac:spMkLst>
        </pc:spChg>
        <pc:spChg chg="add del">
          <ac:chgData name="mathilde.vinuesa@etu.u-bordeaux.fr" userId="S::urn:spo:guest#mathilde.vinuesa@etu.u-bordeaux.fr::" providerId="AD" clId="Web-{9B6ADE41-32AD-8BBE-B003-1B91615708A7}" dt="2022-02-08T13:38:25.783" v="339"/>
          <ac:spMkLst>
            <pc:docMk/>
            <pc:sldMk cId="3571331348" sldId="273"/>
            <ac:spMk id="41" creationId="{BF056710-91A0-4257-8D73-ECC277191256}"/>
          </ac:spMkLst>
        </pc:spChg>
        <pc:spChg chg="add del">
          <ac:chgData name="mathilde.vinuesa@etu.u-bordeaux.fr" userId="S::urn:spo:guest#mathilde.vinuesa@etu.u-bordeaux.fr::" providerId="AD" clId="Web-{9B6ADE41-32AD-8BBE-B003-1B91615708A7}" dt="2022-02-08T13:39:57.191" v="372"/>
          <ac:spMkLst>
            <pc:docMk/>
            <pc:sldMk cId="3571331348" sldId="273"/>
            <ac:spMk id="42" creationId="{BE4E029F-9408-4FDE-A19F-5436752C5FC8}"/>
          </ac:spMkLst>
        </pc:spChg>
        <pc:spChg chg="add">
          <ac:chgData name="mathilde.vinuesa@etu.u-bordeaux.fr" userId="S::urn:spo:guest#mathilde.vinuesa@etu.u-bordeaux.fr::" providerId="AD" clId="Web-{9B6ADE41-32AD-8BBE-B003-1B91615708A7}" dt="2022-02-08T13:40:13.723" v="378"/>
          <ac:spMkLst>
            <pc:docMk/>
            <pc:sldMk cId="3571331348" sldId="273"/>
            <ac:spMk id="43" creationId="{618E927D-EE94-4BED-B423-2B6EE9577EBE}"/>
          </ac:spMkLst>
        </pc:spChg>
        <pc:spChg chg="add">
          <ac:chgData name="mathilde.vinuesa@etu.u-bordeaux.fr" userId="S::urn:spo:guest#mathilde.vinuesa@etu.u-bordeaux.fr::" providerId="AD" clId="Web-{9B6ADE41-32AD-8BBE-B003-1B91615708A7}" dt="2022-02-08T13:40:20.160" v="379"/>
          <ac:spMkLst>
            <pc:docMk/>
            <pc:sldMk cId="3571331348" sldId="273"/>
            <ac:spMk id="44" creationId="{C1DDF842-D810-4EC8-96C1-CFADF2A7F1FF}"/>
          </ac:spMkLst>
        </pc:spChg>
        <pc:picChg chg="mod">
          <ac:chgData name="mathilde.vinuesa@etu.u-bordeaux.fr" userId="S::urn:spo:guest#mathilde.vinuesa@etu.u-bordeaux.fr::" providerId="AD" clId="Web-{9B6ADE41-32AD-8BBE-B003-1B91615708A7}" dt="2022-02-08T13:38:32.267" v="341" actId="1076"/>
          <ac:picMkLst>
            <pc:docMk/>
            <pc:sldMk cId="3571331348" sldId="273"/>
            <ac:picMk id="6" creationId="{B8F35F92-4478-4838-B17B-46DDB75FA742}"/>
          </ac:picMkLst>
        </pc:picChg>
        <pc:picChg chg="mod">
          <ac:chgData name="mathilde.vinuesa@etu.u-bordeaux.fr" userId="S::urn:spo:guest#mathilde.vinuesa@etu.u-bordeaux.fr::" providerId="AD" clId="Web-{9B6ADE41-32AD-8BBE-B003-1B91615708A7}" dt="2022-02-08T13:38:33.283" v="342" actId="1076"/>
          <ac:picMkLst>
            <pc:docMk/>
            <pc:sldMk cId="3571331348" sldId="273"/>
            <ac:picMk id="8" creationId="{B284BEA6-C201-4791-B0C6-C4712190773F}"/>
          </ac:picMkLst>
        </pc:picChg>
        <pc:picChg chg="mod">
          <ac:chgData name="mathilde.vinuesa@etu.u-bordeaux.fr" userId="S::urn:spo:guest#mathilde.vinuesa@etu.u-bordeaux.fr::" providerId="AD" clId="Web-{9B6ADE41-32AD-8BBE-B003-1B91615708A7}" dt="2022-02-08T13:38:47.346" v="347" actId="1076"/>
          <ac:picMkLst>
            <pc:docMk/>
            <pc:sldMk cId="3571331348" sldId="273"/>
            <ac:picMk id="10" creationId="{375600A4-F9D8-4248-AD7C-EE819C09DB52}"/>
          </ac:picMkLst>
        </pc:picChg>
        <pc:picChg chg="mod">
          <ac:chgData name="mathilde.vinuesa@etu.u-bordeaux.fr" userId="S::urn:spo:guest#mathilde.vinuesa@etu.u-bordeaux.fr::" providerId="AD" clId="Web-{9B6ADE41-32AD-8BBE-B003-1B91615708A7}" dt="2022-02-08T13:39:22.722" v="356" actId="1076"/>
          <ac:picMkLst>
            <pc:docMk/>
            <pc:sldMk cId="3571331348" sldId="273"/>
            <ac:picMk id="11" creationId="{3B97FAC7-A08C-4A48-8DEC-F79CE3D287E4}"/>
          </ac:picMkLst>
        </pc:picChg>
        <pc:picChg chg="mod">
          <ac:chgData name="mathilde.vinuesa@etu.u-bordeaux.fr" userId="S::urn:spo:guest#mathilde.vinuesa@etu.u-bordeaux.fr::" providerId="AD" clId="Web-{9B6ADE41-32AD-8BBE-B003-1B91615708A7}" dt="2022-02-08T13:39:25.456" v="358" actId="1076"/>
          <ac:picMkLst>
            <pc:docMk/>
            <pc:sldMk cId="3571331348" sldId="273"/>
            <ac:picMk id="12" creationId="{A69386C8-3871-408D-85DC-533733947709}"/>
          </ac:picMkLst>
        </pc:picChg>
        <pc:picChg chg="mod">
          <ac:chgData name="mathilde.vinuesa@etu.u-bordeaux.fr" userId="S::urn:spo:guest#mathilde.vinuesa@etu.u-bordeaux.fr::" providerId="AD" clId="Web-{9B6ADE41-32AD-8BBE-B003-1B91615708A7}" dt="2022-02-08T13:39:24.065" v="357" actId="1076"/>
          <ac:picMkLst>
            <pc:docMk/>
            <pc:sldMk cId="3571331348" sldId="273"/>
            <ac:picMk id="13" creationId="{41491A40-FE24-4517-BAE2-B6CC668FABD8}"/>
          </ac:picMkLst>
        </pc:picChg>
        <pc:picChg chg="mod">
          <ac:chgData name="mathilde.vinuesa@etu.u-bordeaux.fr" userId="S::urn:spo:guest#mathilde.vinuesa@etu.u-bordeaux.fr::" providerId="AD" clId="Web-{9B6ADE41-32AD-8BBE-B003-1B91615708A7}" dt="2022-02-08T13:39:29.565" v="360" actId="1076"/>
          <ac:picMkLst>
            <pc:docMk/>
            <pc:sldMk cId="3571331348" sldId="273"/>
            <ac:picMk id="14" creationId="{603A872E-68AB-4EDE-ACC1-C62EF4E481D8}"/>
          </ac:picMkLst>
        </pc:picChg>
        <pc:picChg chg="mod">
          <ac:chgData name="mathilde.vinuesa@etu.u-bordeaux.fr" userId="S::urn:spo:guest#mathilde.vinuesa@etu.u-bordeaux.fr::" providerId="AD" clId="Web-{9B6ADE41-32AD-8BBE-B003-1B91615708A7}" dt="2022-02-08T13:39:34.784" v="363" actId="1076"/>
          <ac:picMkLst>
            <pc:docMk/>
            <pc:sldMk cId="3571331348" sldId="273"/>
            <ac:picMk id="15" creationId="{DC73C67F-77B0-47B7-A38E-CB44D849873C}"/>
          </ac:picMkLst>
        </pc:picChg>
        <pc:picChg chg="mod">
          <ac:chgData name="mathilde.vinuesa@etu.u-bordeaux.fr" userId="S::urn:spo:guest#mathilde.vinuesa@etu.u-bordeaux.fr::" providerId="AD" clId="Web-{9B6ADE41-32AD-8BBE-B003-1B91615708A7}" dt="2022-02-08T13:39:36.394" v="364" actId="1076"/>
          <ac:picMkLst>
            <pc:docMk/>
            <pc:sldMk cId="3571331348" sldId="273"/>
            <ac:picMk id="16" creationId="{AD7AEBEC-0588-4DF2-B6BA-651EA32E9787}"/>
          </ac:picMkLst>
        </pc:picChg>
        <pc:picChg chg="mod">
          <ac:chgData name="mathilde.vinuesa@etu.u-bordeaux.fr" userId="S::urn:spo:guest#mathilde.vinuesa@etu.u-bordeaux.fr::" providerId="AD" clId="Web-{9B6ADE41-32AD-8BBE-B003-1B91615708A7}" dt="2022-02-08T13:39:44.519" v="368" actId="1076"/>
          <ac:picMkLst>
            <pc:docMk/>
            <pc:sldMk cId="3571331348" sldId="273"/>
            <ac:picMk id="17" creationId="{33CA4182-FD92-43AE-9E0F-56328576B21D}"/>
          </ac:picMkLst>
        </pc:picChg>
        <pc:picChg chg="mod">
          <ac:chgData name="mathilde.vinuesa@etu.u-bordeaux.fr" userId="S::urn:spo:guest#mathilde.vinuesa@etu.u-bordeaux.fr::" providerId="AD" clId="Web-{9B6ADE41-32AD-8BBE-B003-1B91615708A7}" dt="2022-02-08T13:40:44.801" v="382" actId="1076"/>
          <ac:picMkLst>
            <pc:docMk/>
            <pc:sldMk cId="3571331348" sldId="273"/>
            <ac:picMk id="18" creationId="{FC5201CC-6148-4D37-93AC-100C6DA3B266}"/>
          </ac:picMkLst>
        </pc:picChg>
        <pc:picChg chg="mod">
          <ac:chgData name="mathilde.vinuesa@etu.u-bordeaux.fr" userId="S::urn:spo:guest#mathilde.vinuesa@etu.u-bordeaux.fr::" providerId="AD" clId="Web-{9B6ADE41-32AD-8BBE-B003-1B91615708A7}" dt="2022-02-08T13:40:09.738" v="377" actId="1076"/>
          <ac:picMkLst>
            <pc:docMk/>
            <pc:sldMk cId="3571331348" sldId="273"/>
            <ac:picMk id="20" creationId="{10F35B9C-F7B2-4098-A36A-2D4D826A335E}"/>
          </ac:picMkLst>
        </pc:picChg>
        <pc:cxnChg chg="mod">
          <ac:chgData name="mathilde.vinuesa@etu.u-bordeaux.fr" userId="S::urn:spo:guest#mathilde.vinuesa@etu.u-bordeaux.fr::" providerId="AD" clId="Web-{9B6ADE41-32AD-8BBE-B003-1B91615708A7}" dt="2022-02-08T13:40:40.598" v="381" actId="1076"/>
          <ac:cxnSpMkLst>
            <pc:docMk/>
            <pc:sldMk cId="3571331348" sldId="273"/>
            <ac:cxnSpMk id="9" creationId="{D3E03831-F81B-42FC-AFBD-718F69AFAC59}"/>
          </ac:cxnSpMkLst>
        </pc:cxnChg>
        <pc:cxnChg chg="mod">
          <ac:chgData name="mathilde.vinuesa@etu.u-bordeaux.fr" userId="S::urn:spo:guest#mathilde.vinuesa@etu.u-bordeaux.fr::" providerId="AD" clId="Web-{9B6ADE41-32AD-8BBE-B003-1B91615708A7}" dt="2022-02-08T13:38:35.252" v="343" actId="1076"/>
          <ac:cxnSpMkLst>
            <pc:docMk/>
            <pc:sldMk cId="3571331348" sldId="273"/>
            <ac:cxnSpMk id="23" creationId="{B398DBB6-7FAF-4749-8F8F-C914761BE0BE}"/>
          </ac:cxnSpMkLst>
        </pc:cxnChg>
        <pc:cxnChg chg="mod">
          <ac:chgData name="mathilde.vinuesa@etu.u-bordeaux.fr" userId="S::urn:spo:guest#mathilde.vinuesa@etu.u-bordeaux.fr::" providerId="AD" clId="Web-{9B6ADE41-32AD-8BBE-B003-1B91615708A7}" dt="2022-02-08T13:38:52.205" v="349" actId="1076"/>
          <ac:cxnSpMkLst>
            <pc:docMk/>
            <pc:sldMk cId="3571331348" sldId="273"/>
            <ac:cxnSpMk id="24" creationId="{4C73B187-F155-4F06-8985-CCFF3A6EB8AB}"/>
          </ac:cxnSpMkLst>
        </pc:cxnChg>
        <pc:cxnChg chg="mod">
          <ac:chgData name="mathilde.vinuesa@etu.u-bordeaux.fr" userId="S::urn:spo:guest#mathilde.vinuesa@etu.u-bordeaux.fr::" providerId="AD" clId="Web-{9B6ADE41-32AD-8BBE-B003-1B91615708A7}" dt="2022-02-08T13:39:20.612" v="355" actId="1076"/>
          <ac:cxnSpMkLst>
            <pc:docMk/>
            <pc:sldMk cId="3571331348" sldId="273"/>
            <ac:cxnSpMk id="25" creationId="{F2DAC878-8A09-4995-83C9-16446511F7B7}"/>
          </ac:cxnSpMkLst>
        </pc:cxnChg>
        <pc:cxnChg chg="mod">
          <ac:chgData name="mathilde.vinuesa@etu.u-bordeaux.fr" userId="S::urn:spo:guest#mathilde.vinuesa@etu.u-bordeaux.fr::" providerId="AD" clId="Web-{9B6ADE41-32AD-8BBE-B003-1B91615708A7}" dt="2022-02-08T13:39:27.612" v="359" actId="1076"/>
          <ac:cxnSpMkLst>
            <pc:docMk/>
            <pc:sldMk cId="3571331348" sldId="273"/>
            <ac:cxnSpMk id="28" creationId="{1C2C56D9-88F2-42BA-9AD0-D8502351DADC}"/>
          </ac:cxnSpMkLst>
        </pc:cxnChg>
        <pc:cxnChg chg="mod">
          <ac:chgData name="mathilde.vinuesa@etu.u-bordeaux.fr" userId="S::urn:spo:guest#mathilde.vinuesa@etu.u-bordeaux.fr::" providerId="AD" clId="Web-{9B6ADE41-32AD-8BBE-B003-1B91615708A7}" dt="2022-02-08T13:39:12.940" v="352" actId="1076"/>
          <ac:cxnSpMkLst>
            <pc:docMk/>
            <pc:sldMk cId="3571331348" sldId="273"/>
            <ac:cxnSpMk id="29" creationId="{EB31D731-77B6-4296-B43D-7D9B37D90914}"/>
          </ac:cxnSpMkLst>
        </pc:cxnChg>
        <pc:cxnChg chg="mod">
          <ac:chgData name="mathilde.vinuesa@etu.u-bordeaux.fr" userId="S::urn:spo:guest#mathilde.vinuesa@etu.u-bordeaux.fr::" providerId="AD" clId="Web-{9B6ADE41-32AD-8BBE-B003-1B91615708A7}" dt="2022-02-08T13:39:15.893" v="353" actId="1076"/>
          <ac:cxnSpMkLst>
            <pc:docMk/>
            <pc:sldMk cId="3571331348" sldId="273"/>
            <ac:cxnSpMk id="30" creationId="{ADA60FFE-D0B2-494F-93A1-3E7DFF33AB29}"/>
          </ac:cxnSpMkLst>
        </pc:cxnChg>
        <pc:cxnChg chg="mod">
          <ac:chgData name="mathilde.vinuesa@etu.u-bordeaux.fr" userId="S::urn:spo:guest#mathilde.vinuesa@etu.u-bordeaux.fr::" providerId="AD" clId="Web-{9B6ADE41-32AD-8BBE-B003-1B91615708A7}" dt="2022-02-08T13:39:33.737" v="362" actId="1076"/>
          <ac:cxnSpMkLst>
            <pc:docMk/>
            <pc:sldMk cId="3571331348" sldId="273"/>
            <ac:cxnSpMk id="31" creationId="{339B4B4A-054F-4D98-BF4D-AB59037ABEBB}"/>
          </ac:cxnSpMkLst>
        </pc:cxnChg>
        <pc:cxnChg chg="mod">
          <ac:chgData name="mathilde.vinuesa@etu.u-bordeaux.fr" userId="S::urn:spo:guest#mathilde.vinuesa@etu.u-bordeaux.fr::" providerId="AD" clId="Web-{9B6ADE41-32AD-8BBE-B003-1B91615708A7}" dt="2022-02-08T13:39:39.941" v="366" actId="1076"/>
          <ac:cxnSpMkLst>
            <pc:docMk/>
            <pc:sldMk cId="3571331348" sldId="273"/>
            <ac:cxnSpMk id="32" creationId="{5AD9E168-EBDC-4BA2-B359-1A616B69E5F4}"/>
          </ac:cxnSpMkLst>
        </pc:cxnChg>
        <pc:cxnChg chg="mod">
          <ac:chgData name="mathilde.vinuesa@etu.u-bordeaux.fr" userId="S::urn:spo:guest#mathilde.vinuesa@etu.u-bordeaux.fr::" providerId="AD" clId="Web-{9B6ADE41-32AD-8BBE-B003-1B91615708A7}" dt="2022-02-08T13:40:07.535" v="376" actId="1076"/>
          <ac:cxnSpMkLst>
            <pc:docMk/>
            <pc:sldMk cId="3571331348" sldId="273"/>
            <ac:cxnSpMk id="33" creationId="{18B04146-A326-41F6-8B47-B77C0BFBF9F5}"/>
          </ac:cxnSpMkLst>
        </pc:cxnChg>
        <pc:cxnChg chg="mod">
          <ac:chgData name="mathilde.vinuesa@etu.u-bordeaux.fr" userId="S::urn:spo:guest#mathilde.vinuesa@etu.u-bordeaux.fr::" providerId="AD" clId="Web-{9B6ADE41-32AD-8BBE-B003-1B91615708A7}" dt="2022-02-08T13:39:18.003" v="354" actId="1076"/>
          <ac:cxnSpMkLst>
            <pc:docMk/>
            <pc:sldMk cId="3571331348" sldId="273"/>
            <ac:cxnSpMk id="35" creationId="{F8995980-5223-4E03-A681-BB1D92FD0C3A}"/>
          </ac:cxnSpMkLst>
        </pc:cxnChg>
        <pc:cxnChg chg="mod">
          <ac:chgData name="mathilde.vinuesa@etu.u-bordeaux.fr" userId="S::urn:spo:guest#mathilde.vinuesa@etu.u-bordeaux.fr::" providerId="AD" clId="Web-{9B6ADE41-32AD-8BBE-B003-1B91615708A7}" dt="2022-02-08T13:39:42.097" v="367" actId="1076"/>
          <ac:cxnSpMkLst>
            <pc:docMk/>
            <pc:sldMk cId="3571331348" sldId="273"/>
            <ac:cxnSpMk id="36" creationId="{305BC49D-3DA8-4A79-8EA7-2F4C1224BC67}"/>
          </ac:cxnSpMkLst>
        </pc:cxnChg>
      </pc:sldChg>
      <pc:sldChg chg="modSp mod modClrScheme chgLayout">
        <pc:chgData name="mathilde.vinuesa@etu.u-bordeaux.fr" userId="S::urn:spo:guest#mathilde.vinuesa@etu.u-bordeaux.fr::" providerId="AD" clId="Web-{9B6ADE41-32AD-8BBE-B003-1B91615708A7}" dt="2022-02-08T13:43:22.508" v="387"/>
        <pc:sldMkLst>
          <pc:docMk/>
          <pc:sldMk cId="3889615022" sldId="274"/>
        </pc:sldMkLst>
        <pc:spChg chg="mod ord">
          <ac:chgData name="mathilde.vinuesa@etu.u-bordeaux.fr" userId="S::urn:spo:guest#mathilde.vinuesa@etu.u-bordeaux.fr::" providerId="AD" clId="Web-{9B6ADE41-32AD-8BBE-B003-1B91615708A7}" dt="2022-02-08T13:43:22.508" v="387"/>
          <ac:spMkLst>
            <pc:docMk/>
            <pc:sldMk cId="3889615022" sldId="274"/>
            <ac:spMk id="27" creationId="{F8C5441E-4075-4A68-9812-26CEB243845F}"/>
          </ac:spMkLst>
        </pc:spChg>
      </pc:sldChg>
      <pc:sldMasterChg chg="add del addSldLayout delSldLayout">
        <pc:chgData name="mathilde.vinuesa@etu.u-bordeaux.fr" userId="S::urn:spo:guest#mathilde.vinuesa@etu.u-bordeaux.fr::" providerId="AD" clId="Web-{9B6ADE41-32AD-8BBE-B003-1B91615708A7}" dt="2022-02-08T13:43:22.508" v="387"/>
        <pc:sldMasterMkLst>
          <pc:docMk/>
          <pc:sldMasterMk cId="2834156627" sldId="2147483753"/>
        </pc:sldMasterMkLst>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539979649" sldId="2147483754"/>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308658300" sldId="2147483755"/>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673649531" sldId="2147483756"/>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1775930140" sldId="2147483757"/>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190126829" sldId="2147483758"/>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4225110130" sldId="2147483759"/>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2154318363" sldId="2147483760"/>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1163338796" sldId="2147483761"/>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2750028855" sldId="2147483762"/>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3590755360" sldId="2147483763"/>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3481150635" sldId="2147483764"/>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370462182" sldId="2147483765"/>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3252799062" sldId="2147483766"/>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3050770476" sldId="2147483767"/>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697521914" sldId="2147483768"/>
          </pc:sldLayoutMkLst>
        </pc:sldLayoutChg>
        <pc:sldLayoutChg chg="add del">
          <pc:chgData name="mathilde.vinuesa@etu.u-bordeaux.fr" userId="S::urn:spo:guest#mathilde.vinuesa@etu.u-bordeaux.fr::" providerId="AD" clId="Web-{9B6ADE41-32AD-8BBE-B003-1B91615708A7}" dt="2022-02-08T13:43:22.508" v="387"/>
          <pc:sldLayoutMkLst>
            <pc:docMk/>
            <pc:sldMasterMk cId="2834156627" sldId="2147483753"/>
            <pc:sldLayoutMk cId="3334480028" sldId="2147483769"/>
          </pc:sldLayoutMkLst>
        </pc:sldLayoutChg>
      </pc:sldMasterChg>
      <pc:sldMasterChg chg="add del addSldLayout delSldLayout modSldLayout">
        <pc:chgData name="mathilde.vinuesa@etu.u-bordeaux.fr" userId="S::urn:spo:guest#mathilde.vinuesa@etu.u-bordeaux.fr::" providerId="AD" clId="Web-{9B6ADE41-32AD-8BBE-B003-1B91615708A7}" dt="2022-02-08T13:43:22.508" v="387"/>
        <pc:sldMasterMkLst>
          <pc:docMk/>
          <pc:sldMasterMk cId="55567243" sldId="2147483770"/>
        </pc:sldMasterMkLst>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538535074" sldId="2147483771"/>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2145105686" sldId="2147483772"/>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4245040169" sldId="2147483773"/>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3177458746" sldId="2147483774"/>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3292325827" sldId="2147483775"/>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3622836158" sldId="2147483776"/>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2863507261" sldId="2147483777"/>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3678332574" sldId="2147483778"/>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737567538" sldId="2147483779"/>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3231601358" sldId="2147483780"/>
          </pc:sldLayoutMkLst>
        </pc:sldLayoutChg>
        <pc:sldLayoutChg chg="add del mod replId">
          <pc:chgData name="mathilde.vinuesa@etu.u-bordeaux.fr" userId="S::urn:spo:guest#mathilde.vinuesa@etu.u-bordeaux.fr::" providerId="AD" clId="Web-{9B6ADE41-32AD-8BBE-B003-1B91615708A7}" dt="2022-02-08T13:43:22.508" v="387"/>
          <pc:sldLayoutMkLst>
            <pc:docMk/>
            <pc:sldMasterMk cId="55567243" sldId="2147483770"/>
            <pc:sldLayoutMk cId="2147709687" sldId="2147483781"/>
          </pc:sldLayoutMkLst>
        </pc:sldLayoutChg>
      </pc:sldMasterChg>
      <pc:sldMasterChg chg="add del addSldLayout delSldLayout modSldLayout">
        <pc:chgData name="mathilde.vinuesa@etu.u-bordeaux.fr" userId="S::urn:spo:guest#mathilde.vinuesa@etu.u-bordeaux.fr::" providerId="AD" clId="Web-{9B6ADE41-32AD-8BBE-B003-1B91615708A7}" dt="2022-02-08T13:41:25.521" v="384"/>
        <pc:sldMasterMkLst>
          <pc:docMk/>
          <pc:sldMasterMk cId="2758506182" sldId="2147483770"/>
        </pc:sldMasterMkLst>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3514827788" sldId="2147483771"/>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83035074" sldId="2147483772"/>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1057743557" sldId="2147483773"/>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3727347073" sldId="2147483774"/>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423630507" sldId="2147483775"/>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1859474142" sldId="2147483776"/>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1809649112" sldId="2147483777"/>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2202677925" sldId="2147483778"/>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2848037855" sldId="2147483779"/>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2303220158" sldId="2147483780"/>
          </pc:sldLayoutMkLst>
        </pc:sldLayoutChg>
        <pc:sldLayoutChg chg="add del mod replId">
          <pc:chgData name="mathilde.vinuesa@etu.u-bordeaux.fr" userId="S::urn:spo:guest#mathilde.vinuesa@etu.u-bordeaux.fr::" providerId="AD" clId="Web-{9B6ADE41-32AD-8BBE-B003-1B91615708A7}" dt="2022-02-08T13:41:25.521" v="384"/>
          <pc:sldLayoutMkLst>
            <pc:docMk/>
            <pc:sldMasterMk cId="2758506182" sldId="2147483770"/>
            <pc:sldLayoutMk cId="993609830" sldId="2147483781"/>
          </pc:sldLayoutMkLst>
        </pc:sldLayoutChg>
      </pc:sldMasterChg>
    </pc:docChg>
  </pc:docChgLst>
  <pc:docChgLst>
    <pc:chgData name="mathilde.vinuesa@etu.u-bordeaux.fr" userId="S::urn:spo:guest#mathilde.vinuesa@etu.u-bordeaux.fr::" providerId="AD" clId="Web-{B791466D-9EFC-37E3-EF55-6145CD4CBC05}"/>
    <pc:docChg chg="modSld">
      <pc:chgData name="mathilde.vinuesa@etu.u-bordeaux.fr" userId="S::urn:spo:guest#mathilde.vinuesa@etu.u-bordeaux.fr::" providerId="AD" clId="Web-{B791466D-9EFC-37E3-EF55-6145CD4CBC05}" dt="2022-02-09T10:36:49.490" v="270" actId="1076"/>
      <pc:docMkLst>
        <pc:docMk/>
      </pc:docMkLst>
      <pc:sldChg chg="modSp">
        <pc:chgData name="mathilde.vinuesa@etu.u-bordeaux.fr" userId="S::urn:spo:guest#mathilde.vinuesa@etu.u-bordeaux.fr::" providerId="AD" clId="Web-{B791466D-9EFC-37E3-EF55-6145CD4CBC05}" dt="2022-02-09T10:36:06.709" v="262" actId="20577"/>
        <pc:sldMkLst>
          <pc:docMk/>
          <pc:sldMk cId="3217977536" sldId="260"/>
        </pc:sldMkLst>
        <pc:spChg chg="mod">
          <ac:chgData name="mathilde.vinuesa@etu.u-bordeaux.fr" userId="S::urn:spo:guest#mathilde.vinuesa@etu.u-bordeaux.fr::" providerId="AD" clId="Web-{B791466D-9EFC-37E3-EF55-6145CD4CBC05}" dt="2022-02-09T10:36:06.709" v="262" actId="20577"/>
          <ac:spMkLst>
            <pc:docMk/>
            <pc:sldMk cId="3217977536" sldId="260"/>
            <ac:spMk id="4" creationId="{ACBCDBD9-2989-42ED-99BA-47381B7E7D4A}"/>
          </ac:spMkLst>
        </pc:spChg>
      </pc:sldChg>
      <pc:sldChg chg="addSp delSp modSp">
        <pc:chgData name="mathilde.vinuesa@etu.u-bordeaux.fr" userId="S::urn:spo:guest#mathilde.vinuesa@etu.u-bordeaux.fr::" providerId="AD" clId="Web-{B791466D-9EFC-37E3-EF55-6145CD4CBC05}" dt="2022-02-09T10:34:39.549" v="224"/>
        <pc:sldMkLst>
          <pc:docMk/>
          <pc:sldMk cId="3871934700" sldId="266"/>
        </pc:sldMkLst>
        <pc:spChg chg="add del mod">
          <ac:chgData name="mathilde.vinuesa@etu.u-bordeaux.fr" userId="S::urn:spo:guest#mathilde.vinuesa@etu.u-bordeaux.fr::" providerId="AD" clId="Web-{B791466D-9EFC-37E3-EF55-6145CD4CBC05}" dt="2022-02-09T10:34:32.080" v="223"/>
          <ac:spMkLst>
            <pc:docMk/>
            <pc:sldMk cId="3871934700" sldId="266"/>
            <ac:spMk id="2" creationId="{1ECFF924-BC07-4B1C-BFBB-3BAFCF23A929}"/>
          </ac:spMkLst>
        </pc:spChg>
        <pc:spChg chg="add">
          <ac:chgData name="mathilde.vinuesa@etu.u-bordeaux.fr" userId="S::urn:spo:guest#mathilde.vinuesa@etu.u-bordeaux.fr::" providerId="AD" clId="Web-{B791466D-9EFC-37E3-EF55-6145CD4CBC05}" dt="2022-02-09T10:34:39.549" v="224"/>
          <ac:spMkLst>
            <pc:docMk/>
            <pc:sldMk cId="3871934700" sldId="266"/>
            <ac:spMk id="5" creationId="{DAB40BED-3D5F-4EA1-94C0-1BE4127DE267}"/>
          </ac:spMkLst>
        </pc:spChg>
      </pc:sldChg>
      <pc:sldChg chg="modSp">
        <pc:chgData name="mathilde.vinuesa@etu.u-bordeaux.fr" userId="S::urn:spo:guest#mathilde.vinuesa@etu.u-bordeaux.fr::" providerId="AD" clId="Web-{B791466D-9EFC-37E3-EF55-6145CD4CBC05}" dt="2022-02-09T10:36:49.490" v="270" actId="1076"/>
        <pc:sldMkLst>
          <pc:docMk/>
          <pc:sldMk cId="3071959534" sldId="267"/>
        </pc:sldMkLst>
        <pc:spChg chg="mod">
          <ac:chgData name="mathilde.vinuesa@etu.u-bordeaux.fr" userId="S::urn:spo:guest#mathilde.vinuesa@etu.u-bordeaux.fr::" providerId="AD" clId="Web-{B791466D-9EFC-37E3-EF55-6145CD4CBC05}" dt="2022-02-09T10:36:39.459" v="265" actId="14100"/>
          <ac:spMkLst>
            <pc:docMk/>
            <pc:sldMk cId="3071959534" sldId="267"/>
            <ac:spMk id="4" creationId="{8529FAA0-CAF0-48C1-AF21-E4D23D0314FA}"/>
          </ac:spMkLst>
        </pc:spChg>
        <pc:picChg chg="mod">
          <ac:chgData name="mathilde.vinuesa@etu.u-bordeaux.fr" userId="S::urn:spo:guest#mathilde.vinuesa@etu.u-bordeaux.fr::" providerId="AD" clId="Web-{B791466D-9EFC-37E3-EF55-6145CD4CBC05}" dt="2022-02-09T10:36:41.865" v="266" actId="1076"/>
          <ac:picMkLst>
            <pc:docMk/>
            <pc:sldMk cId="3071959534" sldId="267"/>
            <ac:picMk id="6" creationId="{0FCAD29A-3426-40F7-BDD7-7CB376DF9366}"/>
          </ac:picMkLst>
        </pc:picChg>
        <pc:picChg chg="mod">
          <ac:chgData name="mathilde.vinuesa@etu.u-bordeaux.fr" userId="S::urn:spo:guest#mathilde.vinuesa@etu.u-bordeaux.fr::" providerId="AD" clId="Web-{B791466D-9EFC-37E3-EF55-6145CD4CBC05}" dt="2022-02-09T10:36:49.490" v="270" actId="1076"/>
          <ac:picMkLst>
            <pc:docMk/>
            <pc:sldMk cId="3071959534" sldId="267"/>
            <ac:picMk id="7" creationId="{EE685E8C-8A97-41F4-82AC-498CDBD56028}"/>
          </ac:picMkLst>
        </pc:picChg>
        <pc:picChg chg="mod">
          <ac:chgData name="mathilde.vinuesa@etu.u-bordeaux.fr" userId="S::urn:spo:guest#mathilde.vinuesa@etu.u-bordeaux.fr::" providerId="AD" clId="Web-{B791466D-9EFC-37E3-EF55-6145CD4CBC05}" dt="2022-02-09T10:36:47.928" v="269" actId="1076"/>
          <ac:picMkLst>
            <pc:docMk/>
            <pc:sldMk cId="3071959534" sldId="267"/>
            <ac:picMk id="8" creationId="{CD7D69E5-91B5-4A12-8672-C72488FDA212}"/>
          </ac:picMkLst>
        </pc:picChg>
      </pc:sldChg>
      <pc:sldChg chg="modSp">
        <pc:chgData name="mathilde.vinuesa@etu.u-bordeaux.fr" userId="S::urn:spo:guest#mathilde.vinuesa@etu.u-bordeaux.fr::" providerId="AD" clId="Web-{B791466D-9EFC-37E3-EF55-6145CD4CBC05}" dt="2022-02-09T10:34:57.581" v="226" actId="14100"/>
        <pc:sldMkLst>
          <pc:docMk/>
          <pc:sldMk cId="1361109019" sldId="268"/>
        </pc:sldMkLst>
        <pc:spChg chg="mod">
          <ac:chgData name="mathilde.vinuesa@etu.u-bordeaux.fr" userId="S::urn:spo:guest#mathilde.vinuesa@etu.u-bordeaux.fr::" providerId="AD" clId="Web-{B791466D-9EFC-37E3-EF55-6145CD4CBC05}" dt="2022-02-09T10:34:57.581" v="226" actId="14100"/>
          <ac:spMkLst>
            <pc:docMk/>
            <pc:sldMk cId="1361109019" sldId="268"/>
            <ac:spMk id="8" creationId="{0D4543B4-A422-4134-ADAE-E8F1C8FB6B4B}"/>
          </ac:spMkLst>
        </pc:spChg>
        <pc:spChg chg="mod">
          <ac:chgData name="mathilde.vinuesa@etu.u-bordeaux.fr" userId="S::urn:spo:guest#mathilde.vinuesa@etu.u-bordeaux.fr::" providerId="AD" clId="Web-{B791466D-9EFC-37E3-EF55-6145CD4CBC05}" dt="2022-02-09T10:34:54.690" v="225" actId="14100"/>
          <ac:spMkLst>
            <pc:docMk/>
            <pc:sldMk cId="1361109019" sldId="268"/>
            <ac:spMk id="11" creationId="{9C9940D1-C331-4797-8449-D855DA4DAA08}"/>
          </ac:spMkLst>
        </pc:spChg>
      </pc:sldChg>
      <pc:sldChg chg="modSp">
        <pc:chgData name="mathilde.vinuesa@etu.u-bordeaux.fr" userId="S::urn:spo:guest#mathilde.vinuesa@etu.u-bordeaux.fr::" providerId="AD" clId="Web-{B791466D-9EFC-37E3-EF55-6145CD4CBC05}" dt="2022-02-09T10:36:32.271" v="264" actId="14100"/>
        <pc:sldMkLst>
          <pc:docMk/>
          <pc:sldMk cId="3552087870" sldId="270"/>
        </pc:sldMkLst>
        <pc:spChg chg="mod">
          <ac:chgData name="mathilde.vinuesa@etu.u-bordeaux.fr" userId="S::urn:spo:guest#mathilde.vinuesa@etu.u-bordeaux.fr::" providerId="AD" clId="Web-{B791466D-9EFC-37E3-EF55-6145CD4CBC05}" dt="2022-02-09T10:36:32.271" v="264" actId="14100"/>
          <ac:spMkLst>
            <pc:docMk/>
            <pc:sldMk cId="3552087870" sldId="270"/>
            <ac:spMk id="4" creationId="{C5120BEF-45B7-4CE4-89E8-E9BEA0A68327}"/>
          </ac:spMkLst>
        </pc:spChg>
      </pc:sldChg>
      <pc:sldChg chg="addSp modSp">
        <pc:chgData name="mathilde.vinuesa@etu.u-bordeaux.fr" userId="S::urn:spo:guest#mathilde.vinuesa@etu.u-bordeaux.fr::" providerId="AD" clId="Web-{B791466D-9EFC-37E3-EF55-6145CD4CBC05}" dt="2022-02-09T10:34:05.220" v="209" actId="14100"/>
        <pc:sldMkLst>
          <pc:docMk/>
          <pc:sldMk cId="3889615022" sldId="274"/>
        </pc:sldMkLst>
        <pc:spChg chg="add">
          <ac:chgData name="mathilde.vinuesa@etu.u-bordeaux.fr" userId="S::urn:spo:guest#mathilde.vinuesa@etu.u-bordeaux.fr::" providerId="AD" clId="Web-{B791466D-9EFC-37E3-EF55-6145CD4CBC05}" dt="2022-02-09T10:33:23.297" v="199"/>
          <ac:spMkLst>
            <pc:docMk/>
            <pc:sldMk cId="3889615022" sldId="274"/>
            <ac:spMk id="2" creationId="{418AE5D2-B143-480E-BE3B-1720641857D6}"/>
          </ac:spMkLst>
        </pc:spChg>
        <pc:spChg chg="mod">
          <ac:chgData name="mathilde.vinuesa@etu.u-bordeaux.fr" userId="S::urn:spo:guest#mathilde.vinuesa@etu.u-bordeaux.fr::" providerId="AD" clId="Web-{B791466D-9EFC-37E3-EF55-6145CD4CBC05}" dt="2022-02-09T10:31:25.590" v="163" actId="14100"/>
          <ac:spMkLst>
            <pc:docMk/>
            <pc:sldMk cId="3889615022" sldId="274"/>
            <ac:spMk id="12" creationId="{57584B80-36CB-4188-A7D0-33A59EEFBA7C}"/>
          </ac:spMkLst>
        </pc:spChg>
        <pc:spChg chg="mod">
          <ac:chgData name="mathilde.vinuesa@etu.u-bordeaux.fr" userId="S::urn:spo:guest#mathilde.vinuesa@etu.u-bordeaux.fr::" providerId="AD" clId="Web-{B791466D-9EFC-37E3-EF55-6145CD4CBC05}" dt="2022-02-09T10:31:39.841" v="168" actId="1076"/>
          <ac:spMkLst>
            <pc:docMk/>
            <pc:sldMk cId="3889615022" sldId="274"/>
            <ac:spMk id="13" creationId="{BB38D284-6793-4311-8BBD-32F969C66AC5}"/>
          </ac:spMkLst>
        </pc:spChg>
        <pc:spChg chg="mod">
          <ac:chgData name="mathilde.vinuesa@etu.u-bordeaux.fr" userId="S::urn:spo:guest#mathilde.vinuesa@etu.u-bordeaux.fr::" providerId="AD" clId="Web-{B791466D-9EFC-37E3-EF55-6145CD4CBC05}" dt="2022-02-09T10:31:34.686" v="166" actId="1076"/>
          <ac:spMkLst>
            <pc:docMk/>
            <pc:sldMk cId="3889615022" sldId="274"/>
            <ac:spMk id="14" creationId="{60A798EC-5232-442B-BBD3-227EE0ACB4F6}"/>
          </ac:spMkLst>
        </pc:spChg>
        <pc:spChg chg="mod">
          <ac:chgData name="mathilde.vinuesa@etu.u-bordeaux.fr" userId="S::urn:spo:guest#mathilde.vinuesa@etu.u-bordeaux.fr::" providerId="AD" clId="Web-{B791466D-9EFC-37E3-EF55-6145CD4CBC05}" dt="2022-02-09T10:32:33.608" v="185" actId="1076"/>
          <ac:spMkLst>
            <pc:docMk/>
            <pc:sldMk cId="3889615022" sldId="274"/>
            <ac:spMk id="15" creationId="{E5C9AB9B-885D-45CA-94AF-CE95C1ED263C}"/>
          </ac:spMkLst>
        </pc:spChg>
        <pc:spChg chg="mod">
          <ac:chgData name="mathilde.vinuesa@etu.u-bordeaux.fr" userId="S::urn:spo:guest#mathilde.vinuesa@etu.u-bordeaux.fr::" providerId="AD" clId="Web-{B791466D-9EFC-37E3-EF55-6145CD4CBC05}" dt="2022-02-09T10:31:56.560" v="175" actId="1076"/>
          <ac:spMkLst>
            <pc:docMk/>
            <pc:sldMk cId="3889615022" sldId="274"/>
            <ac:spMk id="16" creationId="{F4D561F7-1E8E-4762-9B8D-EA0CCB7FA6A9}"/>
          </ac:spMkLst>
        </pc:spChg>
        <pc:spChg chg="mod">
          <ac:chgData name="mathilde.vinuesa@etu.u-bordeaux.fr" userId="S::urn:spo:guest#mathilde.vinuesa@etu.u-bordeaux.fr::" providerId="AD" clId="Web-{B791466D-9EFC-37E3-EF55-6145CD4CBC05}" dt="2022-02-09T10:32:36.608" v="186" actId="1076"/>
          <ac:spMkLst>
            <pc:docMk/>
            <pc:sldMk cId="3889615022" sldId="274"/>
            <ac:spMk id="17" creationId="{0F9B98C8-E6D4-47C2-B6AA-9D9EDE98632E}"/>
          </ac:spMkLst>
        </pc:spChg>
        <pc:spChg chg="mod">
          <ac:chgData name="mathilde.vinuesa@etu.u-bordeaux.fr" userId="S::urn:spo:guest#mathilde.vinuesa@etu.u-bordeaux.fr::" providerId="AD" clId="Web-{B791466D-9EFC-37E3-EF55-6145CD4CBC05}" dt="2022-02-09T10:32:00.763" v="176" actId="1076"/>
          <ac:spMkLst>
            <pc:docMk/>
            <pc:sldMk cId="3889615022" sldId="274"/>
            <ac:spMk id="18" creationId="{06DD9994-EAA3-4BC4-A612-E084BE78E8A0}"/>
          </ac:spMkLst>
        </pc:spChg>
        <pc:spChg chg="mod">
          <ac:chgData name="mathilde.vinuesa@etu.u-bordeaux.fr" userId="S::urn:spo:guest#mathilde.vinuesa@etu.u-bordeaux.fr::" providerId="AD" clId="Web-{B791466D-9EFC-37E3-EF55-6145CD4CBC05}" dt="2022-02-09T10:31:41.825" v="169" actId="1076"/>
          <ac:spMkLst>
            <pc:docMk/>
            <pc:sldMk cId="3889615022" sldId="274"/>
            <ac:spMk id="19" creationId="{72E675A5-D6A4-486B-8C47-C7C6ADAAA6F6}"/>
          </ac:spMkLst>
        </pc:spChg>
        <pc:spChg chg="mod">
          <ac:chgData name="mathilde.vinuesa@etu.u-bordeaux.fr" userId="S::urn:spo:guest#mathilde.vinuesa@etu.u-bordeaux.fr::" providerId="AD" clId="Web-{B791466D-9EFC-37E3-EF55-6145CD4CBC05}" dt="2022-02-09T10:31:28.044" v="164" actId="1076"/>
          <ac:spMkLst>
            <pc:docMk/>
            <pc:sldMk cId="3889615022" sldId="274"/>
            <ac:spMk id="20" creationId="{2314E0A5-CB13-4265-A175-6E3359B8CCF4}"/>
          </ac:spMkLst>
        </pc:spChg>
        <pc:spChg chg="mod">
          <ac:chgData name="mathilde.vinuesa@etu.u-bordeaux.fr" userId="S::urn:spo:guest#mathilde.vinuesa@etu.u-bordeaux.fr::" providerId="AD" clId="Web-{B791466D-9EFC-37E3-EF55-6145CD4CBC05}" dt="2022-02-09T10:31:37.544" v="167" actId="1076"/>
          <ac:spMkLst>
            <pc:docMk/>
            <pc:sldMk cId="3889615022" sldId="274"/>
            <ac:spMk id="21" creationId="{340776A1-04A7-4744-B1CF-F96439F5931D}"/>
          </ac:spMkLst>
        </pc:spChg>
        <pc:spChg chg="mod">
          <ac:chgData name="mathilde.vinuesa@etu.u-bordeaux.fr" userId="S::urn:spo:guest#mathilde.vinuesa@etu.u-bordeaux.fr::" providerId="AD" clId="Web-{B791466D-9EFC-37E3-EF55-6145CD4CBC05}" dt="2022-02-09T10:33:33.110" v="203" actId="1076"/>
          <ac:spMkLst>
            <pc:docMk/>
            <pc:sldMk cId="3889615022" sldId="274"/>
            <ac:spMk id="28" creationId="{BF34BE3B-2750-4241-B735-CF4B44C386CB}"/>
          </ac:spMkLst>
        </pc:spChg>
        <pc:spChg chg="mod">
          <ac:chgData name="mathilde.vinuesa@etu.u-bordeaux.fr" userId="S::urn:spo:guest#mathilde.vinuesa@etu.u-bordeaux.fr::" providerId="AD" clId="Web-{B791466D-9EFC-37E3-EF55-6145CD4CBC05}" dt="2022-02-09T10:33:35.895" v="204" actId="1076"/>
          <ac:spMkLst>
            <pc:docMk/>
            <pc:sldMk cId="3889615022" sldId="274"/>
            <ac:spMk id="29" creationId="{B30D1F74-6820-4A30-A175-0071F0C8EE94}"/>
          </ac:spMkLst>
        </pc:spChg>
        <pc:picChg chg="mod">
          <ac:chgData name="mathilde.vinuesa@etu.u-bordeaux.fr" userId="S::urn:spo:guest#mathilde.vinuesa@etu.u-bordeaux.fr::" providerId="AD" clId="Web-{B791466D-9EFC-37E3-EF55-6145CD4CBC05}" dt="2022-02-09T10:33:00.640" v="193" actId="1076"/>
          <ac:picMkLst>
            <pc:docMk/>
            <pc:sldMk cId="3889615022" sldId="274"/>
            <ac:picMk id="5" creationId="{661004AA-0525-4C8F-8EA3-6137C3E8C226}"/>
          </ac:picMkLst>
        </pc:picChg>
        <pc:cxnChg chg="mod">
          <ac:chgData name="mathilde.vinuesa@etu.u-bordeaux.fr" userId="S::urn:spo:guest#mathilde.vinuesa@etu.u-bordeaux.fr::" providerId="AD" clId="Web-{B791466D-9EFC-37E3-EF55-6145CD4CBC05}" dt="2022-02-09T10:32:44.718" v="188" actId="14100"/>
          <ac:cxnSpMkLst>
            <pc:docMk/>
            <pc:sldMk cId="3889615022" sldId="274"/>
            <ac:cxnSpMk id="7" creationId="{6B67B8D1-D5DA-4578-9D94-4700B71256CB}"/>
          </ac:cxnSpMkLst>
        </pc:cxnChg>
        <pc:cxnChg chg="mod">
          <ac:chgData name="mathilde.vinuesa@etu.u-bordeaux.fr" userId="S::urn:spo:guest#mathilde.vinuesa@etu.u-bordeaux.fr::" providerId="AD" clId="Web-{B791466D-9EFC-37E3-EF55-6145CD4CBC05}" dt="2022-02-09T10:32:52.452" v="191" actId="14100"/>
          <ac:cxnSpMkLst>
            <pc:docMk/>
            <pc:sldMk cId="3889615022" sldId="274"/>
            <ac:cxnSpMk id="8" creationId="{B1BD3C83-8E55-451A-882B-A1940033E9F1}"/>
          </ac:cxnSpMkLst>
        </pc:cxnChg>
        <pc:cxnChg chg="mod">
          <ac:chgData name="mathilde.vinuesa@etu.u-bordeaux.fr" userId="S::urn:spo:guest#mathilde.vinuesa@etu.u-bordeaux.fr::" providerId="AD" clId="Web-{B791466D-9EFC-37E3-EF55-6145CD4CBC05}" dt="2022-02-09T10:33:07.359" v="195" actId="14100"/>
          <ac:cxnSpMkLst>
            <pc:docMk/>
            <pc:sldMk cId="3889615022" sldId="274"/>
            <ac:cxnSpMk id="9" creationId="{FF59F726-DD08-4D5F-8601-1DC01C3D18C2}"/>
          </ac:cxnSpMkLst>
        </pc:cxnChg>
        <pc:cxnChg chg="mod">
          <ac:chgData name="mathilde.vinuesa@etu.u-bordeaux.fr" userId="S::urn:spo:guest#mathilde.vinuesa@etu.u-bordeaux.fr::" providerId="AD" clId="Web-{B791466D-9EFC-37E3-EF55-6145CD4CBC05}" dt="2022-02-09T10:33:29.219" v="202" actId="1076"/>
          <ac:cxnSpMkLst>
            <pc:docMk/>
            <pc:sldMk cId="3889615022" sldId="274"/>
            <ac:cxnSpMk id="10" creationId="{BA224175-1F44-4E5F-9D9E-064B23A33982}"/>
          </ac:cxnSpMkLst>
        </pc:cxnChg>
        <pc:cxnChg chg="mod">
          <ac:chgData name="mathilde.vinuesa@etu.u-bordeaux.fr" userId="S::urn:spo:guest#mathilde.vinuesa@etu.u-bordeaux.fr::" providerId="AD" clId="Web-{B791466D-9EFC-37E3-EF55-6145CD4CBC05}" dt="2022-02-09T10:34:05.220" v="209" actId="14100"/>
          <ac:cxnSpMkLst>
            <pc:docMk/>
            <pc:sldMk cId="3889615022" sldId="274"/>
            <ac:cxnSpMk id="11" creationId="{2C37F5A4-6BA3-4385-A6B0-65325A8A6B67}"/>
          </ac:cxnSpMkLst>
        </pc:cxnChg>
        <pc:cxnChg chg="mod">
          <ac:chgData name="mathilde.vinuesa@etu.u-bordeaux.fr" userId="S::urn:spo:guest#mathilde.vinuesa@etu.u-bordeaux.fr::" providerId="AD" clId="Web-{B791466D-9EFC-37E3-EF55-6145CD4CBC05}" dt="2022-02-09T10:33:47.751" v="206" actId="14100"/>
          <ac:cxnSpMkLst>
            <pc:docMk/>
            <pc:sldMk cId="3889615022" sldId="274"/>
            <ac:cxnSpMk id="30" creationId="{869A5DAF-928F-4FFA-A8B7-E9CC2E90FF9A}"/>
          </ac:cxnSpMkLst>
        </pc:cxnChg>
      </pc:sldChg>
    </pc:docChg>
  </pc:docChgLst>
  <pc:docChgLst>
    <pc:chgData name="pierre-alexis.fresne@etu.u-bordeaux.fr" userId="S::urn:spo:guest#pierre-alexis.fresne@etu.u-bordeaux.fr::" providerId="AD" clId="Web-{7D22197A-3A06-395C-E1EE-3E13903DBE17}"/>
    <pc:docChg chg="modSld">
      <pc:chgData name="pierre-alexis.fresne@etu.u-bordeaux.fr" userId="S::urn:spo:guest#pierre-alexis.fresne@etu.u-bordeaux.fr::" providerId="AD" clId="Web-{7D22197A-3A06-395C-E1EE-3E13903DBE17}" dt="2022-01-27T13:37:16.292" v="0"/>
      <pc:docMkLst>
        <pc:docMk/>
      </pc:docMkLst>
      <pc:sldChg chg="delSp">
        <pc:chgData name="pierre-alexis.fresne@etu.u-bordeaux.fr" userId="S::urn:spo:guest#pierre-alexis.fresne@etu.u-bordeaux.fr::" providerId="AD" clId="Web-{7D22197A-3A06-395C-E1EE-3E13903DBE17}" dt="2022-01-27T13:37:16.292" v="0"/>
        <pc:sldMkLst>
          <pc:docMk/>
          <pc:sldMk cId="3217977536" sldId="260"/>
        </pc:sldMkLst>
        <pc:picChg chg="del">
          <ac:chgData name="pierre-alexis.fresne@etu.u-bordeaux.fr" userId="S::urn:spo:guest#pierre-alexis.fresne@etu.u-bordeaux.fr::" providerId="AD" clId="Web-{7D22197A-3A06-395C-E1EE-3E13903DBE17}" dt="2022-01-27T13:37:16.292" v="0"/>
          <ac:picMkLst>
            <pc:docMk/>
            <pc:sldMk cId="3217977536" sldId="260"/>
            <ac:picMk id="6" creationId="{C06EE65E-5843-42E7-B6AD-564CD59EBDBE}"/>
          </ac:picMkLst>
        </pc:picChg>
      </pc:sldChg>
    </pc:docChg>
  </pc:docChgLst>
  <pc:docChgLst>
    <pc:chgData clId="Web-{4A85CDA5-3290-F439-92C3-7C973DD92D0F}"/>
    <pc:docChg chg="modSld">
      <pc:chgData name="" userId="" providerId="" clId="Web-{4A85CDA5-3290-F439-92C3-7C973DD92D0F}" dt="2022-02-09T10:18:25.969" v="0" actId="14100"/>
      <pc:docMkLst>
        <pc:docMk/>
      </pc:docMkLst>
      <pc:sldChg chg="modSp">
        <pc:chgData name="" userId="" providerId="" clId="Web-{4A85CDA5-3290-F439-92C3-7C973DD92D0F}" dt="2022-02-09T10:18:25.969" v="0" actId="14100"/>
        <pc:sldMkLst>
          <pc:docMk/>
          <pc:sldMk cId="3889615022" sldId="274"/>
        </pc:sldMkLst>
        <pc:spChg chg="mod">
          <ac:chgData name="" userId="" providerId="" clId="Web-{4A85CDA5-3290-F439-92C3-7C973DD92D0F}" dt="2022-02-09T10:18:25.969" v="0" actId="14100"/>
          <ac:spMkLst>
            <pc:docMk/>
            <pc:sldMk cId="3889615022" sldId="274"/>
            <ac:spMk id="12" creationId="{57584B80-36CB-4188-A7D0-33A59EEFBA7C}"/>
          </ac:spMkLst>
        </pc:spChg>
      </pc:sldChg>
    </pc:docChg>
  </pc:docChgLst>
  <pc:docChgLst>
    <pc:chgData name="mathilde.vinuesa@etu.u-bordeaux.fr" userId="S::urn:spo:guest#mathilde.vinuesa@etu.u-bordeaux.fr::" providerId="AD" clId="Web-{517CC770-F313-D574-D929-DD2A44C54765}"/>
    <pc:docChg chg="modSld addMainMaster delMainMaster">
      <pc:chgData name="mathilde.vinuesa@etu.u-bordeaux.fr" userId="S::urn:spo:guest#mathilde.vinuesa@etu.u-bordeaux.fr::" providerId="AD" clId="Web-{517CC770-F313-D574-D929-DD2A44C54765}" dt="2022-02-08T12:46:45.583" v="4"/>
      <pc:docMkLst>
        <pc:docMk/>
      </pc:docMkLst>
      <pc:sldChg chg="modSp mod modClrScheme chgLayout">
        <pc:chgData name="mathilde.vinuesa@etu.u-bordeaux.fr" userId="S::urn:spo:guest#mathilde.vinuesa@etu.u-bordeaux.fr::" providerId="AD" clId="Web-{517CC770-F313-D574-D929-DD2A44C54765}" dt="2022-02-08T12:46:45.583" v="4"/>
        <pc:sldMkLst>
          <pc:docMk/>
          <pc:sldMk cId="2618304417" sldId="257"/>
        </pc:sldMkLst>
        <pc:spChg chg="mod ord">
          <ac:chgData name="mathilde.vinuesa@etu.u-bordeaux.fr" userId="S::urn:spo:guest#mathilde.vinuesa@etu.u-bordeaux.fr::" providerId="AD" clId="Web-{517CC770-F313-D574-D929-DD2A44C54765}" dt="2022-02-08T12:46:45.583" v="4"/>
          <ac:spMkLst>
            <pc:docMk/>
            <pc:sldMk cId="2618304417" sldId="257"/>
            <ac:spMk id="2" creationId="{90205A06-7234-428A-86C8-D7EEF6CD45F8}"/>
          </ac:spMkLst>
        </pc:spChg>
        <pc:picChg chg="mod">
          <ac:chgData name="mathilde.vinuesa@etu.u-bordeaux.fr" userId="S::urn:spo:guest#mathilde.vinuesa@etu.u-bordeaux.fr::" providerId="AD" clId="Web-{517CC770-F313-D574-D929-DD2A44C54765}" dt="2022-02-08T12:46:14.223" v="1" actId="1076"/>
          <ac:picMkLst>
            <pc:docMk/>
            <pc:sldMk cId="2618304417" sldId="257"/>
            <ac:picMk id="1026" creationId="{48033050-17C9-4EF9-98E7-AFA460BB4A89}"/>
          </ac:picMkLst>
        </pc:picChg>
      </pc:sldChg>
      <pc:sldChg chg="modSp mod modClrScheme chgLayout">
        <pc:chgData name="mathilde.vinuesa@etu.u-bordeaux.fr" userId="S::urn:spo:guest#mathilde.vinuesa@etu.u-bordeaux.fr::" providerId="AD" clId="Web-{517CC770-F313-D574-D929-DD2A44C54765}" dt="2022-02-08T12:46:45.583" v="4"/>
        <pc:sldMkLst>
          <pc:docMk/>
          <pc:sldMk cId="3217977536" sldId="260"/>
        </pc:sldMkLst>
        <pc:spChg chg="mod ord">
          <ac:chgData name="mathilde.vinuesa@etu.u-bordeaux.fr" userId="S::urn:spo:guest#mathilde.vinuesa@etu.u-bordeaux.fr::" providerId="AD" clId="Web-{517CC770-F313-D574-D929-DD2A44C54765}" dt="2022-02-08T12:46:45.583" v="4"/>
          <ac:spMkLst>
            <pc:docMk/>
            <pc:sldMk cId="3217977536" sldId="260"/>
            <ac:spMk id="2" creationId="{D8212CC9-1754-4E05-8B4A-9E7400A7EA85}"/>
          </ac:spMkLst>
        </pc:spChg>
        <pc:spChg chg="mod ord">
          <ac:chgData name="mathilde.vinuesa@etu.u-bordeaux.fr" userId="S::urn:spo:guest#mathilde.vinuesa@etu.u-bordeaux.fr::" providerId="AD" clId="Web-{517CC770-F313-D574-D929-DD2A44C54765}" dt="2022-02-08T12:46:45.583" v="4"/>
          <ac:spMkLst>
            <pc:docMk/>
            <pc:sldMk cId="3217977536" sldId="260"/>
            <ac:spMk id="3" creationId="{F478B301-434C-43A2-BA9F-4C4383BC740F}"/>
          </ac:spMkLst>
        </pc:spChg>
        <pc:spChg chg="mod ord">
          <ac:chgData name="mathilde.vinuesa@etu.u-bordeaux.fr" userId="S::urn:spo:guest#mathilde.vinuesa@etu.u-bordeaux.fr::" providerId="AD" clId="Web-{517CC770-F313-D574-D929-DD2A44C54765}" dt="2022-02-08T12:46:45.583" v="4"/>
          <ac:spMkLst>
            <pc:docMk/>
            <pc:sldMk cId="3217977536" sldId="260"/>
            <ac:spMk id="4" creationId="{ACBCDBD9-2989-42ED-99BA-47381B7E7D4A}"/>
          </ac:spMkLst>
        </pc:spChg>
      </pc:sldChg>
      <pc:sldChg chg="modSp mod modClrScheme chgLayout">
        <pc:chgData name="mathilde.vinuesa@etu.u-bordeaux.fr" userId="S::urn:spo:guest#mathilde.vinuesa@etu.u-bordeaux.fr::" providerId="AD" clId="Web-{517CC770-F313-D574-D929-DD2A44C54765}" dt="2022-02-08T12:46:45.583" v="4"/>
        <pc:sldMkLst>
          <pc:docMk/>
          <pc:sldMk cId="302233199" sldId="261"/>
        </pc:sldMkLst>
        <pc:spChg chg="mod ord">
          <ac:chgData name="mathilde.vinuesa@etu.u-bordeaux.fr" userId="S::urn:spo:guest#mathilde.vinuesa@etu.u-bordeaux.fr::" providerId="AD" clId="Web-{517CC770-F313-D574-D929-DD2A44C54765}" dt="2022-02-08T12:46:45.583" v="4"/>
          <ac:spMkLst>
            <pc:docMk/>
            <pc:sldMk cId="302233199" sldId="261"/>
            <ac:spMk id="2" creationId="{F6AEBFAC-4E84-4848-BF3A-5725844ED671}"/>
          </ac:spMkLst>
        </pc:spChg>
        <pc:spChg chg="mod ord">
          <ac:chgData name="mathilde.vinuesa@etu.u-bordeaux.fr" userId="S::urn:spo:guest#mathilde.vinuesa@etu.u-bordeaux.fr::" providerId="AD" clId="Web-{517CC770-F313-D574-D929-DD2A44C54765}" dt="2022-02-08T12:46:45.583" v="4"/>
          <ac:spMkLst>
            <pc:docMk/>
            <pc:sldMk cId="302233199" sldId="261"/>
            <ac:spMk id="17" creationId="{0EDA1C1C-1E80-43ED-B3FA-F3B91799C670}"/>
          </ac:spMkLst>
        </pc:spChg>
      </pc:sldChg>
      <pc:sldChg chg="modSp mod modClrScheme chgLayout">
        <pc:chgData name="mathilde.vinuesa@etu.u-bordeaux.fr" userId="S::urn:spo:guest#mathilde.vinuesa@etu.u-bordeaux.fr::" providerId="AD" clId="Web-{517CC770-F313-D574-D929-DD2A44C54765}" dt="2022-02-08T12:46:45.583" v="4"/>
        <pc:sldMkLst>
          <pc:docMk/>
          <pc:sldMk cId="1654450149" sldId="262"/>
        </pc:sldMkLst>
        <pc:spChg chg="mod ord">
          <ac:chgData name="mathilde.vinuesa@etu.u-bordeaux.fr" userId="S::urn:spo:guest#mathilde.vinuesa@etu.u-bordeaux.fr::" providerId="AD" clId="Web-{517CC770-F313-D574-D929-DD2A44C54765}" dt="2022-02-08T12:46:45.583" v="4"/>
          <ac:spMkLst>
            <pc:docMk/>
            <pc:sldMk cId="1654450149" sldId="262"/>
            <ac:spMk id="2" creationId="{90856A04-6CF0-4959-8428-2B213E502FEC}"/>
          </ac:spMkLst>
        </pc:spChg>
        <pc:spChg chg="mod ord">
          <ac:chgData name="mathilde.vinuesa@etu.u-bordeaux.fr" userId="S::urn:spo:guest#mathilde.vinuesa@etu.u-bordeaux.fr::" providerId="AD" clId="Web-{517CC770-F313-D574-D929-DD2A44C54765}" dt="2022-02-08T12:46:45.583" v="4"/>
          <ac:spMkLst>
            <pc:docMk/>
            <pc:sldMk cId="1654450149" sldId="262"/>
            <ac:spMk id="3" creationId="{A57B159E-AFE9-474F-ADB7-675FFCDF33B1}"/>
          </ac:spMkLst>
        </pc:spChg>
      </pc:sldChg>
      <pc:sldChg chg="modSp mod modClrScheme chgLayout">
        <pc:chgData name="mathilde.vinuesa@etu.u-bordeaux.fr" userId="S::urn:spo:guest#mathilde.vinuesa@etu.u-bordeaux.fr::" providerId="AD" clId="Web-{517CC770-F313-D574-D929-DD2A44C54765}" dt="2022-02-08T12:46:45.583" v="4"/>
        <pc:sldMkLst>
          <pc:docMk/>
          <pc:sldMk cId="1303346670" sldId="263"/>
        </pc:sldMkLst>
        <pc:spChg chg="mod ord">
          <ac:chgData name="mathilde.vinuesa@etu.u-bordeaux.fr" userId="S::urn:spo:guest#mathilde.vinuesa@etu.u-bordeaux.fr::" providerId="AD" clId="Web-{517CC770-F313-D574-D929-DD2A44C54765}" dt="2022-02-08T12:46:45.583" v="4"/>
          <ac:spMkLst>
            <pc:docMk/>
            <pc:sldMk cId="1303346670" sldId="263"/>
            <ac:spMk id="2" creationId="{B6A0E548-F3CF-42CB-A5EF-4D7E365A39F5}"/>
          </ac:spMkLst>
        </pc:spChg>
        <pc:spChg chg="mod ord">
          <ac:chgData name="mathilde.vinuesa@etu.u-bordeaux.fr" userId="S::urn:spo:guest#mathilde.vinuesa@etu.u-bordeaux.fr::" providerId="AD" clId="Web-{517CC770-F313-D574-D929-DD2A44C54765}" dt="2022-02-08T12:46:45.583" v="4"/>
          <ac:spMkLst>
            <pc:docMk/>
            <pc:sldMk cId="1303346670" sldId="263"/>
            <ac:spMk id="3" creationId="{7420F1B1-4FD1-40CB-8B78-E70156FF806E}"/>
          </ac:spMkLst>
        </pc:spChg>
        <pc:spChg chg="mod ord">
          <ac:chgData name="mathilde.vinuesa@etu.u-bordeaux.fr" userId="S::urn:spo:guest#mathilde.vinuesa@etu.u-bordeaux.fr::" providerId="AD" clId="Web-{517CC770-F313-D574-D929-DD2A44C54765}" dt="2022-02-08T12:46:45.583" v="4"/>
          <ac:spMkLst>
            <pc:docMk/>
            <pc:sldMk cId="1303346670" sldId="263"/>
            <ac:spMk id="8" creationId="{AD55DFD7-7D52-473F-A909-E57B5DBE5516}"/>
          </ac:spMkLst>
        </pc:spChg>
      </pc:sldChg>
      <pc:sldChg chg="modSp mod modClrScheme chgLayout">
        <pc:chgData name="mathilde.vinuesa@etu.u-bordeaux.fr" userId="S::urn:spo:guest#mathilde.vinuesa@etu.u-bordeaux.fr::" providerId="AD" clId="Web-{517CC770-F313-D574-D929-DD2A44C54765}" dt="2022-02-08T12:46:45.583" v="4"/>
        <pc:sldMkLst>
          <pc:docMk/>
          <pc:sldMk cId="3430944855" sldId="265"/>
        </pc:sldMkLst>
        <pc:spChg chg="mod ord">
          <ac:chgData name="mathilde.vinuesa@etu.u-bordeaux.fr" userId="S::urn:spo:guest#mathilde.vinuesa@etu.u-bordeaux.fr::" providerId="AD" clId="Web-{517CC770-F313-D574-D929-DD2A44C54765}" dt="2022-02-08T12:46:45.583" v="4"/>
          <ac:spMkLst>
            <pc:docMk/>
            <pc:sldMk cId="3430944855" sldId="265"/>
            <ac:spMk id="2" creationId="{85257410-AB15-43C2-A005-CF2B52B6D4E7}"/>
          </ac:spMkLst>
        </pc:spChg>
        <pc:spChg chg="mod ord">
          <ac:chgData name="mathilde.vinuesa@etu.u-bordeaux.fr" userId="S::urn:spo:guest#mathilde.vinuesa@etu.u-bordeaux.fr::" providerId="AD" clId="Web-{517CC770-F313-D574-D929-DD2A44C54765}" dt="2022-02-08T12:46:45.583" v="4"/>
          <ac:spMkLst>
            <pc:docMk/>
            <pc:sldMk cId="3430944855" sldId="265"/>
            <ac:spMk id="3" creationId="{241A4FF0-D62F-49E6-A556-F4A35860ABB2}"/>
          </ac:spMkLst>
        </pc:spChg>
      </pc:sldChg>
      <pc:sldChg chg="modSp mod modClrScheme chgLayout">
        <pc:chgData name="mathilde.vinuesa@etu.u-bordeaux.fr" userId="S::urn:spo:guest#mathilde.vinuesa@etu.u-bordeaux.fr::" providerId="AD" clId="Web-{517CC770-F313-D574-D929-DD2A44C54765}" dt="2022-02-08T12:46:45.583" v="4"/>
        <pc:sldMkLst>
          <pc:docMk/>
          <pc:sldMk cId="3871934700" sldId="266"/>
        </pc:sldMkLst>
        <pc:spChg chg="mod ord">
          <ac:chgData name="mathilde.vinuesa@etu.u-bordeaux.fr" userId="S::urn:spo:guest#mathilde.vinuesa@etu.u-bordeaux.fr::" providerId="AD" clId="Web-{517CC770-F313-D574-D929-DD2A44C54765}" dt="2022-02-08T12:46:45.583" v="4"/>
          <ac:spMkLst>
            <pc:docMk/>
            <pc:sldMk cId="3871934700" sldId="266"/>
            <ac:spMk id="2" creationId="{737B2CAF-C75D-4022-BB47-7C638D6EA7DD}"/>
          </ac:spMkLst>
        </pc:spChg>
        <pc:spChg chg="mod ord">
          <ac:chgData name="mathilde.vinuesa@etu.u-bordeaux.fr" userId="S::urn:spo:guest#mathilde.vinuesa@etu.u-bordeaux.fr::" providerId="AD" clId="Web-{517CC770-F313-D574-D929-DD2A44C54765}" dt="2022-02-08T12:46:45.583" v="4"/>
          <ac:spMkLst>
            <pc:docMk/>
            <pc:sldMk cId="3871934700" sldId="266"/>
            <ac:spMk id="3" creationId="{4234465C-886D-426D-B5E4-C9B8E4B909A9}"/>
          </ac:spMkLst>
        </pc:spChg>
        <pc:spChg chg="mod ord">
          <ac:chgData name="mathilde.vinuesa@etu.u-bordeaux.fr" userId="S::urn:spo:guest#mathilde.vinuesa@etu.u-bordeaux.fr::" providerId="AD" clId="Web-{517CC770-F313-D574-D929-DD2A44C54765}" dt="2022-02-08T12:46:45.583" v="4"/>
          <ac:spMkLst>
            <pc:docMk/>
            <pc:sldMk cId="3871934700" sldId="266"/>
            <ac:spMk id="4" creationId="{93CFC756-5A6C-4534-94C4-75D351E6DEEE}"/>
          </ac:spMkLst>
        </pc:spChg>
      </pc:sldChg>
      <pc:sldChg chg="modSp mod modClrScheme chgLayout">
        <pc:chgData name="mathilde.vinuesa@etu.u-bordeaux.fr" userId="S::urn:spo:guest#mathilde.vinuesa@etu.u-bordeaux.fr::" providerId="AD" clId="Web-{517CC770-F313-D574-D929-DD2A44C54765}" dt="2022-02-08T12:46:45.583" v="4"/>
        <pc:sldMkLst>
          <pc:docMk/>
          <pc:sldMk cId="3071959534" sldId="267"/>
        </pc:sldMkLst>
        <pc:spChg chg="mod ord">
          <ac:chgData name="mathilde.vinuesa@etu.u-bordeaux.fr" userId="S::urn:spo:guest#mathilde.vinuesa@etu.u-bordeaux.fr::" providerId="AD" clId="Web-{517CC770-F313-D574-D929-DD2A44C54765}" dt="2022-02-08T12:46:45.583" v="4"/>
          <ac:spMkLst>
            <pc:docMk/>
            <pc:sldMk cId="3071959534" sldId="267"/>
            <ac:spMk id="2" creationId="{2856CC87-9896-4EDA-B784-B3F15C6B5757}"/>
          </ac:spMkLst>
        </pc:spChg>
        <pc:spChg chg="mod ord">
          <ac:chgData name="mathilde.vinuesa@etu.u-bordeaux.fr" userId="S::urn:spo:guest#mathilde.vinuesa@etu.u-bordeaux.fr::" providerId="AD" clId="Web-{517CC770-F313-D574-D929-DD2A44C54765}" dt="2022-02-08T12:46:45.583" v="4"/>
          <ac:spMkLst>
            <pc:docMk/>
            <pc:sldMk cId="3071959534" sldId="267"/>
            <ac:spMk id="3" creationId="{118A340E-0C9E-4D64-AB1B-A811158DDA81}"/>
          </ac:spMkLst>
        </pc:spChg>
      </pc:sldChg>
      <pc:sldChg chg="modSp mod modClrScheme chgLayout">
        <pc:chgData name="mathilde.vinuesa@etu.u-bordeaux.fr" userId="S::urn:spo:guest#mathilde.vinuesa@etu.u-bordeaux.fr::" providerId="AD" clId="Web-{517CC770-F313-D574-D929-DD2A44C54765}" dt="2022-02-08T12:46:45.583" v="4"/>
        <pc:sldMkLst>
          <pc:docMk/>
          <pc:sldMk cId="1361109019" sldId="268"/>
        </pc:sldMkLst>
        <pc:spChg chg="mod ord">
          <ac:chgData name="mathilde.vinuesa@etu.u-bordeaux.fr" userId="S::urn:spo:guest#mathilde.vinuesa@etu.u-bordeaux.fr::" providerId="AD" clId="Web-{517CC770-F313-D574-D929-DD2A44C54765}" dt="2022-02-08T12:46:45.583" v="4"/>
          <ac:spMkLst>
            <pc:docMk/>
            <pc:sldMk cId="1361109019" sldId="268"/>
            <ac:spMk id="2" creationId="{FC417F7C-A3A8-4C61-ADA7-AF8739C401C5}"/>
          </ac:spMkLst>
        </pc:spChg>
        <pc:spChg chg="mod ord">
          <ac:chgData name="mathilde.vinuesa@etu.u-bordeaux.fr" userId="S::urn:spo:guest#mathilde.vinuesa@etu.u-bordeaux.fr::" providerId="AD" clId="Web-{517CC770-F313-D574-D929-DD2A44C54765}" dt="2022-02-08T12:46:45.583" v="4"/>
          <ac:spMkLst>
            <pc:docMk/>
            <pc:sldMk cId="1361109019" sldId="268"/>
            <ac:spMk id="3" creationId="{C79103A0-B871-4E1B-B559-B724FE760BF5}"/>
          </ac:spMkLst>
        </pc:spChg>
      </pc:sldChg>
      <pc:sldChg chg="modSp mod modClrScheme chgLayout">
        <pc:chgData name="mathilde.vinuesa@etu.u-bordeaux.fr" userId="S::urn:spo:guest#mathilde.vinuesa@etu.u-bordeaux.fr::" providerId="AD" clId="Web-{517CC770-F313-D574-D929-DD2A44C54765}" dt="2022-02-08T12:46:45.583" v="4"/>
        <pc:sldMkLst>
          <pc:docMk/>
          <pc:sldMk cId="3316995342" sldId="269"/>
        </pc:sldMkLst>
        <pc:spChg chg="mod ord">
          <ac:chgData name="mathilde.vinuesa@etu.u-bordeaux.fr" userId="S::urn:spo:guest#mathilde.vinuesa@etu.u-bordeaux.fr::" providerId="AD" clId="Web-{517CC770-F313-D574-D929-DD2A44C54765}" dt="2022-02-08T12:46:45.583" v="4"/>
          <ac:spMkLst>
            <pc:docMk/>
            <pc:sldMk cId="3316995342" sldId="269"/>
            <ac:spMk id="2" creationId="{9E82A777-2611-432B-9DD3-A2382DF26E55}"/>
          </ac:spMkLst>
        </pc:spChg>
        <pc:spChg chg="mod ord">
          <ac:chgData name="mathilde.vinuesa@etu.u-bordeaux.fr" userId="S::urn:spo:guest#mathilde.vinuesa@etu.u-bordeaux.fr::" providerId="AD" clId="Web-{517CC770-F313-D574-D929-DD2A44C54765}" dt="2022-02-08T12:46:45.583" v="4"/>
          <ac:spMkLst>
            <pc:docMk/>
            <pc:sldMk cId="3316995342" sldId="269"/>
            <ac:spMk id="3" creationId="{BF80C7C6-8B5C-4E8B-A438-5C2898CA1B53}"/>
          </ac:spMkLst>
        </pc:spChg>
      </pc:sldChg>
      <pc:sldChg chg="modSp mod modClrScheme chgLayout">
        <pc:chgData name="mathilde.vinuesa@etu.u-bordeaux.fr" userId="S::urn:spo:guest#mathilde.vinuesa@etu.u-bordeaux.fr::" providerId="AD" clId="Web-{517CC770-F313-D574-D929-DD2A44C54765}" dt="2022-02-08T12:46:45.583" v="4"/>
        <pc:sldMkLst>
          <pc:docMk/>
          <pc:sldMk cId="3552087870" sldId="270"/>
        </pc:sldMkLst>
        <pc:spChg chg="mod ord">
          <ac:chgData name="mathilde.vinuesa@etu.u-bordeaux.fr" userId="S::urn:spo:guest#mathilde.vinuesa@etu.u-bordeaux.fr::" providerId="AD" clId="Web-{517CC770-F313-D574-D929-DD2A44C54765}" dt="2022-02-08T12:46:45.583" v="4"/>
          <ac:spMkLst>
            <pc:docMk/>
            <pc:sldMk cId="3552087870" sldId="270"/>
            <ac:spMk id="2" creationId="{64D30EC0-9D61-4F05-9868-74DC40338DFC}"/>
          </ac:spMkLst>
        </pc:spChg>
        <pc:spChg chg="mod ord">
          <ac:chgData name="mathilde.vinuesa@etu.u-bordeaux.fr" userId="S::urn:spo:guest#mathilde.vinuesa@etu.u-bordeaux.fr::" providerId="AD" clId="Web-{517CC770-F313-D574-D929-DD2A44C54765}" dt="2022-02-08T12:46:45.583" v="4"/>
          <ac:spMkLst>
            <pc:docMk/>
            <pc:sldMk cId="3552087870" sldId="270"/>
            <ac:spMk id="3" creationId="{209892DC-1507-472A-9ED0-CDCEB65C2F01}"/>
          </ac:spMkLst>
        </pc:spChg>
      </pc:sldChg>
      <pc:sldChg chg="modSp mod modClrScheme chgLayout">
        <pc:chgData name="mathilde.vinuesa@etu.u-bordeaux.fr" userId="S::urn:spo:guest#mathilde.vinuesa@etu.u-bordeaux.fr::" providerId="AD" clId="Web-{517CC770-F313-D574-D929-DD2A44C54765}" dt="2022-02-08T12:46:45.583" v="4"/>
        <pc:sldMkLst>
          <pc:docMk/>
          <pc:sldMk cId="2923758736" sldId="271"/>
        </pc:sldMkLst>
        <pc:spChg chg="mod ord">
          <ac:chgData name="mathilde.vinuesa@etu.u-bordeaux.fr" userId="S::urn:spo:guest#mathilde.vinuesa@etu.u-bordeaux.fr::" providerId="AD" clId="Web-{517CC770-F313-D574-D929-DD2A44C54765}" dt="2022-02-08T12:46:45.583" v="4"/>
          <ac:spMkLst>
            <pc:docMk/>
            <pc:sldMk cId="2923758736" sldId="271"/>
            <ac:spMk id="2" creationId="{9184B09F-A88D-4F1D-AB6E-BE0BB371E120}"/>
          </ac:spMkLst>
        </pc:spChg>
        <pc:spChg chg="mod ord">
          <ac:chgData name="mathilde.vinuesa@etu.u-bordeaux.fr" userId="S::urn:spo:guest#mathilde.vinuesa@etu.u-bordeaux.fr::" providerId="AD" clId="Web-{517CC770-F313-D574-D929-DD2A44C54765}" dt="2022-02-08T12:46:45.583" v="4"/>
          <ac:spMkLst>
            <pc:docMk/>
            <pc:sldMk cId="2923758736" sldId="271"/>
            <ac:spMk id="3" creationId="{8006F7F2-6347-4E82-9BE7-F14BAF6AC9BC}"/>
          </ac:spMkLst>
        </pc:spChg>
      </pc:sldChg>
      <pc:sldChg chg="modSp mod modClrScheme chgLayout">
        <pc:chgData name="mathilde.vinuesa@etu.u-bordeaux.fr" userId="S::urn:spo:guest#mathilde.vinuesa@etu.u-bordeaux.fr::" providerId="AD" clId="Web-{517CC770-F313-D574-D929-DD2A44C54765}" dt="2022-02-08T12:46:45.583" v="4"/>
        <pc:sldMkLst>
          <pc:docMk/>
          <pc:sldMk cId="4115689685" sldId="272"/>
        </pc:sldMkLst>
        <pc:spChg chg="mod ord">
          <ac:chgData name="mathilde.vinuesa@etu.u-bordeaux.fr" userId="S::urn:spo:guest#mathilde.vinuesa@etu.u-bordeaux.fr::" providerId="AD" clId="Web-{517CC770-F313-D574-D929-DD2A44C54765}" dt="2022-02-08T12:46:45.583" v="4"/>
          <ac:spMkLst>
            <pc:docMk/>
            <pc:sldMk cId="4115689685" sldId="272"/>
            <ac:spMk id="2" creationId="{95543D16-1C84-4CEF-AA66-494D8864AB1C}"/>
          </ac:spMkLst>
        </pc:spChg>
        <pc:spChg chg="mod ord">
          <ac:chgData name="mathilde.vinuesa@etu.u-bordeaux.fr" userId="S::urn:spo:guest#mathilde.vinuesa@etu.u-bordeaux.fr::" providerId="AD" clId="Web-{517CC770-F313-D574-D929-DD2A44C54765}" dt="2022-02-08T12:46:45.583" v="4"/>
          <ac:spMkLst>
            <pc:docMk/>
            <pc:sldMk cId="4115689685" sldId="272"/>
            <ac:spMk id="3" creationId="{DD1157CB-AF13-49D6-9682-84A0C01F11A9}"/>
          </ac:spMkLst>
        </pc:spChg>
      </pc:sldChg>
      <pc:sldChg chg="modSp mod modClrScheme chgLayout">
        <pc:chgData name="mathilde.vinuesa@etu.u-bordeaux.fr" userId="S::urn:spo:guest#mathilde.vinuesa@etu.u-bordeaux.fr::" providerId="AD" clId="Web-{517CC770-F313-D574-D929-DD2A44C54765}" dt="2022-02-08T12:46:45.583" v="4"/>
        <pc:sldMkLst>
          <pc:docMk/>
          <pc:sldMk cId="3571331348" sldId="273"/>
        </pc:sldMkLst>
        <pc:spChg chg="mod ord">
          <ac:chgData name="mathilde.vinuesa@etu.u-bordeaux.fr" userId="S::urn:spo:guest#mathilde.vinuesa@etu.u-bordeaux.fr::" providerId="AD" clId="Web-{517CC770-F313-D574-D929-DD2A44C54765}" dt="2022-02-08T12:46:45.583" v="4"/>
          <ac:spMkLst>
            <pc:docMk/>
            <pc:sldMk cId="3571331348" sldId="273"/>
            <ac:spMk id="2" creationId="{44555A3F-C495-4FBD-B1FB-7FE6009BFDB0}"/>
          </ac:spMkLst>
        </pc:spChg>
        <pc:spChg chg="mod ord">
          <ac:chgData name="mathilde.vinuesa@etu.u-bordeaux.fr" userId="S::urn:spo:guest#mathilde.vinuesa@etu.u-bordeaux.fr::" providerId="AD" clId="Web-{517CC770-F313-D574-D929-DD2A44C54765}" dt="2022-02-08T12:46:45.583" v="4"/>
          <ac:spMkLst>
            <pc:docMk/>
            <pc:sldMk cId="3571331348" sldId="273"/>
            <ac:spMk id="3" creationId="{2DB3AB7B-D442-4A77-93B4-BAE6C0A05227}"/>
          </ac:spMkLst>
        </pc:spChg>
      </pc:sldChg>
      <pc:sldChg chg="modSp mod modClrScheme chgLayout">
        <pc:chgData name="mathilde.vinuesa@etu.u-bordeaux.fr" userId="S::urn:spo:guest#mathilde.vinuesa@etu.u-bordeaux.fr::" providerId="AD" clId="Web-{517CC770-F313-D574-D929-DD2A44C54765}" dt="2022-02-08T12:46:45.583" v="4"/>
        <pc:sldMkLst>
          <pc:docMk/>
          <pc:sldMk cId="3889615022" sldId="274"/>
        </pc:sldMkLst>
        <pc:spChg chg="mod ord">
          <ac:chgData name="mathilde.vinuesa@etu.u-bordeaux.fr" userId="S::urn:spo:guest#mathilde.vinuesa@etu.u-bordeaux.fr::" providerId="AD" clId="Web-{517CC770-F313-D574-D929-DD2A44C54765}" dt="2022-02-08T12:46:45.583" v="4"/>
          <ac:spMkLst>
            <pc:docMk/>
            <pc:sldMk cId="3889615022" sldId="274"/>
            <ac:spMk id="27" creationId="{F8C5441E-4075-4A68-9812-26CEB243845F}"/>
          </ac:spMkLst>
        </pc:spChg>
      </pc:sldChg>
      <pc:sldMasterChg chg="del delSldLayout">
        <pc:chgData name="mathilde.vinuesa@etu.u-bordeaux.fr" userId="S::urn:spo:guest#mathilde.vinuesa@etu.u-bordeaux.fr::" providerId="AD" clId="Web-{517CC770-F313-D574-D929-DD2A44C54765}" dt="2022-02-08T12:46:07.051" v="0"/>
        <pc:sldMasterMkLst>
          <pc:docMk/>
          <pc:sldMasterMk cId="902955315" sldId="2147483648"/>
        </pc:sldMasterMkLst>
        <pc:sldLayoutChg chg="del">
          <pc:chgData name="mathilde.vinuesa@etu.u-bordeaux.fr" userId="S::urn:spo:guest#mathilde.vinuesa@etu.u-bordeaux.fr::" providerId="AD" clId="Web-{517CC770-F313-D574-D929-DD2A44C54765}" dt="2022-02-08T12:46:07.051" v="0"/>
          <pc:sldLayoutMkLst>
            <pc:docMk/>
            <pc:sldMasterMk cId="902955315" sldId="2147483648"/>
            <pc:sldLayoutMk cId="283346442" sldId="2147483649"/>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1868148523" sldId="2147483650"/>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2723345013" sldId="2147483651"/>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2239116780" sldId="2147483652"/>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2340984302" sldId="2147483653"/>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603229630" sldId="2147483654"/>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3421933027" sldId="2147483655"/>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689184304" sldId="2147483656"/>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2182316304" sldId="2147483657"/>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709603948" sldId="2147483658"/>
          </pc:sldLayoutMkLst>
        </pc:sldLayoutChg>
        <pc:sldLayoutChg chg="del">
          <pc:chgData name="mathilde.vinuesa@etu.u-bordeaux.fr" userId="S::urn:spo:guest#mathilde.vinuesa@etu.u-bordeaux.fr::" providerId="AD" clId="Web-{517CC770-F313-D574-D929-DD2A44C54765}" dt="2022-02-08T12:46:07.051" v="0"/>
          <pc:sldLayoutMkLst>
            <pc:docMk/>
            <pc:sldMasterMk cId="902955315" sldId="2147483648"/>
            <pc:sldLayoutMk cId="3640296330" sldId="2147483659"/>
          </pc:sldLayoutMkLst>
        </pc:sldLayoutChg>
      </pc:sldMasterChg>
      <pc:sldMasterChg chg="del delSldLayout">
        <pc:chgData name="mathilde.vinuesa@etu.u-bordeaux.fr" userId="S::urn:spo:guest#mathilde.vinuesa@etu.u-bordeaux.fr::" providerId="AD" clId="Web-{517CC770-F313-D574-D929-DD2A44C54765}" dt="2022-02-08T12:46:07.051" v="0"/>
        <pc:sldMasterMkLst>
          <pc:docMk/>
          <pc:sldMasterMk cId="460613503" sldId="2147483678"/>
        </pc:sldMasterMkLst>
        <pc:sldLayoutChg chg="del">
          <pc:chgData name="mathilde.vinuesa@etu.u-bordeaux.fr" userId="S::urn:spo:guest#mathilde.vinuesa@etu.u-bordeaux.fr::" providerId="AD" clId="Web-{517CC770-F313-D574-D929-DD2A44C54765}" dt="2022-02-08T12:46:07.051" v="0"/>
          <pc:sldLayoutMkLst>
            <pc:docMk/>
            <pc:sldMasterMk cId="460613503" sldId="2147483678"/>
            <pc:sldLayoutMk cId="2260254488" sldId="2147483679"/>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3146390587" sldId="2147483680"/>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3295394579" sldId="2147483681"/>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4237594422" sldId="2147483682"/>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4017153818" sldId="2147483683"/>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478928743" sldId="2147483684"/>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3377066902" sldId="2147483685"/>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3938330816" sldId="2147483686"/>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653530259" sldId="2147483687"/>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2006355734" sldId="2147483688"/>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78"/>
            <pc:sldLayoutMk cId="4224650374" sldId="2147483689"/>
          </pc:sldLayoutMkLst>
        </pc:sldLayoutChg>
      </pc:sldMasterChg>
      <pc:sldMasterChg chg="del delSldLayout">
        <pc:chgData name="mathilde.vinuesa@etu.u-bordeaux.fr" userId="S::urn:spo:guest#mathilde.vinuesa@etu.u-bordeaux.fr::" providerId="AD" clId="Web-{517CC770-F313-D574-D929-DD2A44C54765}" dt="2022-02-08T12:46:07.051" v="0"/>
        <pc:sldMasterMkLst>
          <pc:docMk/>
          <pc:sldMasterMk cId="460613503" sldId="2147483690"/>
        </pc:sldMasterMkLst>
        <pc:sldLayoutChg chg="del">
          <pc:chgData name="mathilde.vinuesa@etu.u-bordeaux.fr" userId="S::urn:spo:guest#mathilde.vinuesa@etu.u-bordeaux.fr::" providerId="AD" clId="Web-{517CC770-F313-D574-D929-DD2A44C54765}" dt="2022-02-08T12:46:07.051" v="0"/>
          <pc:sldLayoutMkLst>
            <pc:docMk/>
            <pc:sldMasterMk cId="460613503" sldId="2147483690"/>
            <pc:sldLayoutMk cId="2260254488" sldId="2147483691"/>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3146390587" sldId="2147483692"/>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3295394579" sldId="2147483693"/>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4237594422" sldId="2147483694"/>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4017153818" sldId="2147483695"/>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478928743" sldId="2147483696"/>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3377066902" sldId="2147483697"/>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3938330816" sldId="2147483698"/>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653530259" sldId="2147483699"/>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2006355734" sldId="2147483700"/>
          </pc:sldLayoutMkLst>
        </pc:sldLayoutChg>
        <pc:sldLayoutChg chg="del">
          <pc:chgData name="mathilde.vinuesa@etu.u-bordeaux.fr" userId="S::urn:spo:guest#mathilde.vinuesa@etu.u-bordeaux.fr::" providerId="AD" clId="Web-{517CC770-F313-D574-D929-DD2A44C54765}" dt="2022-02-08T12:46:07.051" v="0"/>
          <pc:sldLayoutMkLst>
            <pc:docMk/>
            <pc:sldMasterMk cId="460613503" sldId="2147483690"/>
            <pc:sldLayoutMk cId="4224650374" sldId="2147483701"/>
          </pc:sldLayoutMkLst>
        </pc:sldLayoutChg>
      </pc:sldMasterChg>
      <pc:sldMasterChg chg="add del addSldLayout delSldLayout modSldLayout">
        <pc:chgData name="mathilde.vinuesa@etu.u-bordeaux.fr" userId="S::urn:spo:guest#mathilde.vinuesa@etu.u-bordeaux.fr::" providerId="AD" clId="Web-{517CC770-F313-D574-D929-DD2A44C54765}" dt="2022-02-08T12:46:36.786" v="2"/>
        <pc:sldMasterMkLst>
          <pc:docMk/>
          <pc:sldMasterMk cId="2304437531" sldId="2147483702"/>
        </pc:sldMasterMkLst>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889299018" sldId="2147483703"/>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2362096319" sldId="2147483704"/>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3795327727" sldId="2147483705"/>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1081451094" sldId="2147483706"/>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2928260109" sldId="2147483707"/>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2791414866" sldId="2147483708"/>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1057044926" sldId="2147483709"/>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3717256520" sldId="2147483710"/>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280256507" sldId="2147483711"/>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523657736" sldId="2147483712"/>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4051288877" sldId="2147483713"/>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798903484" sldId="2147483714"/>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2350954732" sldId="2147483715"/>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3651028828" sldId="2147483716"/>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1488625124" sldId="2147483717"/>
          </pc:sldLayoutMkLst>
        </pc:sldLayoutChg>
        <pc:sldLayoutChg chg="add del mod replId">
          <pc:chgData name="mathilde.vinuesa@etu.u-bordeaux.fr" userId="S::urn:spo:guest#mathilde.vinuesa@etu.u-bordeaux.fr::" providerId="AD" clId="Web-{517CC770-F313-D574-D929-DD2A44C54765}" dt="2022-02-08T12:46:36.786" v="2"/>
          <pc:sldLayoutMkLst>
            <pc:docMk/>
            <pc:sldMasterMk cId="2304437531" sldId="2147483702"/>
            <pc:sldLayoutMk cId="969037062" sldId="2147483718"/>
          </pc:sldLayoutMkLst>
        </pc:sldLayoutChg>
      </pc:sldMasterChg>
      <pc:sldMasterChg chg="add del addSldLayout delSldLayout modSldLayout">
        <pc:chgData name="mathilde.vinuesa@etu.u-bordeaux.fr" userId="S::urn:spo:guest#mathilde.vinuesa@etu.u-bordeaux.fr::" providerId="AD" clId="Web-{517CC770-F313-D574-D929-DD2A44C54765}" dt="2022-02-08T12:46:41.052" v="3"/>
        <pc:sldMasterMkLst>
          <pc:docMk/>
          <pc:sldMasterMk cId="1679783629" sldId="2147483719"/>
        </pc:sldMasterMkLst>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3850974689" sldId="2147483720"/>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555710939" sldId="2147483721"/>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143596829" sldId="2147483722"/>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106186507" sldId="2147483723"/>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2274333180" sldId="2147483724"/>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3367839611" sldId="2147483725"/>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1634495370" sldId="2147483726"/>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2764928631" sldId="2147483727"/>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977034878" sldId="2147483728"/>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1016916694" sldId="2147483729"/>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2726599513" sldId="2147483730"/>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2713716286" sldId="2147483731"/>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3208405132" sldId="2147483732"/>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3107824372" sldId="2147483733"/>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419332510" sldId="2147483734"/>
          </pc:sldLayoutMkLst>
        </pc:sldLayoutChg>
        <pc:sldLayoutChg chg="add del mod replId">
          <pc:chgData name="mathilde.vinuesa@etu.u-bordeaux.fr" userId="S::urn:spo:guest#mathilde.vinuesa@etu.u-bordeaux.fr::" providerId="AD" clId="Web-{517CC770-F313-D574-D929-DD2A44C54765}" dt="2022-02-08T12:46:41.052" v="3"/>
          <pc:sldLayoutMkLst>
            <pc:docMk/>
            <pc:sldMasterMk cId="1679783629" sldId="2147483719"/>
            <pc:sldLayoutMk cId="3958865813" sldId="2147483735"/>
          </pc:sldLayoutMkLst>
        </pc:sldLayoutChg>
      </pc:sldMasterChg>
      <pc:sldMasterChg chg="add del addSldLayout delSldLayout modSldLayout">
        <pc:chgData name="mathilde.vinuesa@etu.u-bordeaux.fr" userId="S::urn:spo:guest#mathilde.vinuesa@etu.u-bordeaux.fr::" providerId="AD" clId="Web-{517CC770-F313-D574-D929-DD2A44C54765}" dt="2022-02-08T12:46:45.583" v="4"/>
        <pc:sldMasterMkLst>
          <pc:docMk/>
          <pc:sldMasterMk cId="2794447019" sldId="2147483736"/>
        </pc:sldMasterMkLst>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2332823842" sldId="2147483737"/>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3919732640" sldId="2147483738"/>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519005684" sldId="2147483739"/>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2394512893" sldId="2147483740"/>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3423385709" sldId="2147483741"/>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4116841925" sldId="2147483742"/>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2375142263" sldId="2147483743"/>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777472418" sldId="2147483744"/>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1469170081" sldId="2147483745"/>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429711753" sldId="2147483746"/>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3725995058" sldId="2147483747"/>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643695571" sldId="2147483748"/>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3622052314" sldId="2147483749"/>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3611666608" sldId="2147483750"/>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113647955" sldId="2147483751"/>
          </pc:sldLayoutMkLst>
        </pc:sldLayoutChg>
        <pc:sldLayoutChg chg="add del mod replId">
          <pc:chgData name="mathilde.vinuesa@etu.u-bordeaux.fr" userId="S::urn:spo:guest#mathilde.vinuesa@etu.u-bordeaux.fr::" providerId="AD" clId="Web-{517CC770-F313-D574-D929-DD2A44C54765}" dt="2022-02-08T12:46:45.583" v="4"/>
          <pc:sldLayoutMkLst>
            <pc:docMk/>
            <pc:sldMasterMk cId="2794447019" sldId="2147483736"/>
            <pc:sldLayoutMk cId="791456606" sldId="2147483752"/>
          </pc:sldLayoutMkLst>
        </pc:sldLayoutChg>
      </pc:sldMasterChg>
      <pc:sldMasterChg chg="add addSldLayout modSldLayout">
        <pc:chgData name="mathilde.vinuesa@etu.u-bordeaux.fr" userId="S::urn:spo:guest#mathilde.vinuesa@etu.u-bordeaux.fr::" providerId="AD" clId="Web-{517CC770-F313-D574-D929-DD2A44C54765}" dt="2022-02-08T12:46:45.583" v="4"/>
        <pc:sldMasterMkLst>
          <pc:docMk/>
          <pc:sldMasterMk cId="2834156627" sldId="2147483753"/>
        </pc:sldMasterMkLst>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539979649" sldId="2147483754"/>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308658300" sldId="2147483755"/>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673649531" sldId="2147483756"/>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1775930140" sldId="2147483757"/>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190126829" sldId="2147483758"/>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4225110130" sldId="2147483759"/>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2154318363" sldId="2147483760"/>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1163338796" sldId="2147483761"/>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2750028855" sldId="2147483762"/>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3590755360" sldId="2147483763"/>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3481150635" sldId="2147483764"/>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370462182" sldId="2147483765"/>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3252799062" sldId="2147483766"/>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3050770476" sldId="2147483767"/>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697521914" sldId="2147483768"/>
          </pc:sldLayoutMkLst>
        </pc:sldLayoutChg>
        <pc:sldLayoutChg chg="add mod replId">
          <pc:chgData name="mathilde.vinuesa@etu.u-bordeaux.fr" userId="S::urn:spo:guest#mathilde.vinuesa@etu.u-bordeaux.fr::" providerId="AD" clId="Web-{517CC770-F313-D574-D929-DD2A44C54765}" dt="2022-02-08T12:46:45.583" v="4"/>
          <pc:sldLayoutMkLst>
            <pc:docMk/>
            <pc:sldMasterMk cId="2834156627" sldId="2147483753"/>
            <pc:sldLayoutMk cId="3334480028" sldId="214748376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3997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9075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48115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046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2799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50770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69752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3448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865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7364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177593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012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2511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5431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116333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5002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83415662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7E124E1-D038-469C-A6DE-33FC1CB21D55}"/>
              </a:ext>
            </a:extLst>
          </p:cNvPr>
          <p:cNvSpPr>
            <a:spLocks noChangeArrowheads="1"/>
          </p:cNvSpPr>
          <p:nvPr/>
        </p:nvSpPr>
        <p:spPr bwMode="auto">
          <a:xfrm>
            <a:off x="-682" y="280450"/>
            <a:ext cx="94157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5400" b="1" i="0" strike="noStrike" cap="none" normalizeH="0" baseline="0">
                <a:ln>
                  <a:noFill/>
                </a:ln>
                <a:solidFill>
                  <a:schemeClr val="accent2"/>
                </a:solidFill>
                <a:effectLst/>
                <a:latin typeface="Trebuchet MS"/>
                <a:ea typeface="Calibri" panose="020F0502020204030204" pitchFamily="34" charset="0"/>
                <a:cs typeface="Times New Roman"/>
              </a:rPr>
              <a:t>Tutoriel utilisation</a:t>
            </a:r>
            <a:endParaRPr lang="fr-FR" altLang="fr-FR" sz="5400" b="1" i="0" strike="noStrike" cap="none" normalizeH="0" baseline="0">
              <a:ln>
                <a:noFill/>
              </a:ln>
              <a:solidFill>
                <a:schemeClr val="accent2"/>
              </a:solidFill>
              <a:effectLst/>
              <a:latin typeface="Trebuchet MS"/>
              <a:ea typeface="Calibri" panose="020F0502020204030204" pitchFamily="34" charset="0"/>
              <a:cs typeface="Times New Roman"/>
            </a:endParaRPr>
          </a:p>
          <a:p>
            <a:pPr algn="ctr" eaLnBrk="0" fontAlgn="base" hangingPunct="0">
              <a:spcBef>
                <a:spcPct val="0"/>
              </a:spcBef>
              <a:spcAft>
                <a:spcPct val="0"/>
              </a:spcAft>
            </a:pPr>
            <a:r>
              <a:rPr lang="fr-FR" altLang="fr-FR" sz="5400" b="1">
                <a:solidFill>
                  <a:schemeClr val="accent2"/>
                </a:solidFill>
                <a:latin typeface="Trebuchet MS"/>
                <a:cs typeface="Times New Roman"/>
              </a:rPr>
              <a:t>ANYCUBIC CHIRON</a:t>
            </a:r>
            <a:endParaRPr kumimoji="0" lang="fr-FR" altLang="fr-FR" sz="5400" b="0" i="0" strike="noStrike" cap="none" normalizeH="0" baseline="0">
              <a:ln>
                <a:noFill/>
              </a:ln>
              <a:solidFill>
                <a:schemeClr val="accent2"/>
              </a:solidFill>
              <a:effectLst/>
              <a:latin typeface="Trebuchet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31C65FF4-2A83-4BD1-8F3A-6B4F27690033}"/>
              </a:ext>
            </a:extLst>
          </p:cNvPr>
          <p:cNvSpPr>
            <a:spLocks noChangeArrowheads="1"/>
          </p:cNvSpPr>
          <p:nvPr/>
        </p:nvSpPr>
        <p:spPr bwMode="auto">
          <a:xfrm>
            <a:off x="167952" y="1970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Espace réservé du numéro de diapositive 1">
            <a:extLst>
              <a:ext uri="{FF2B5EF4-FFF2-40B4-BE49-F238E27FC236}">
                <a16:creationId xmlns:a16="http://schemas.microsoft.com/office/drawing/2014/main" id="{90205A06-7234-428A-86C8-D7EEF6CD45F8}"/>
              </a:ext>
            </a:extLst>
          </p:cNvPr>
          <p:cNvSpPr>
            <a:spLocks noGrp="1"/>
          </p:cNvSpPr>
          <p:nvPr>
            <p:ph type="sldNum" sz="quarter" idx="12"/>
          </p:nvPr>
        </p:nvSpPr>
        <p:spPr/>
        <p:txBody>
          <a:bodyPr/>
          <a:lstStyle/>
          <a:p>
            <a:fld id="{F0BBC34D-AE05-47F5-93F9-98D07616940B}" type="slidenum">
              <a:rPr lang="fr-FR" smtClean="0"/>
              <a:t>1</a:t>
            </a:fld>
            <a:endParaRPr lang="fr-FR"/>
          </a:p>
        </p:txBody>
      </p:sp>
      <p:pic>
        <p:nvPicPr>
          <p:cNvPr id="1026" name="Picture 2" descr="Institut evering Bordeaux - Evering, ingénierie aéronautique - Université  de Bordeaux">
            <a:extLst>
              <a:ext uri="{FF2B5EF4-FFF2-40B4-BE49-F238E27FC236}">
                <a16:creationId xmlns:a16="http://schemas.microsoft.com/office/drawing/2014/main" id="{48033050-17C9-4EF9-98E7-AFA460BB4A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8516" y="160457"/>
            <a:ext cx="2266835" cy="4482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5298A898-6C4C-49E1-9183-37836418DC6A}"/>
              </a:ext>
            </a:extLst>
          </p:cNvPr>
          <p:cNvPicPr>
            <a:picLocks noChangeAspect="1"/>
          </p:cNvPicPr>
          <p:nvPr/>
        </p:nvPicPr>
        <p:blipFill>
          <a:blip r:embed="rId3"/>
          <a:stretch>
            <a:fillRect/>
          </a:stretch>
        </p:blipFill>
        <p:spPr>
          <a:xfrm>
            <a:off x="3121932" y="1997189"/>
            <a:ext cx="3400448" cy="4514496"/>
          </a:xfrm>
          <a:prstGeom prst="rect">
            <a:avLst/>
          </a:prstGeom>
        </p:spPr>
      </p:pic>
    </p:spTree>
    <p:extLst>
      <p:ext uri="{BB962C8B-B14F-4D97-AF65-F5344CB8AC3E}">
        <p14:creationId xmlns:p14="http://schemas.microsoft.com/office/powerpoint/2010/main" val="261830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417F7C-A3A8-4C61-ADA7-AF8739C401C5}"/>
              </a:ext>
            </a:extLst>
          </p:cNvPr>
          <p:cNvSpPr>
            <a:spLocks noGrp="1"/>
          </p:cNvSpPr>
          <p:nvPr>
            <p:ph type="title"/>
          </p:nvPr>
        </p:nvSpPr>
        <p:spPr/>
        <p:txBody>
          <a:bodyPr>
            <a:normAutofit fontScale="90000"/>
          </a:bodyPr>
          <a:lstStyle/>
          <a:p>
            <a:pPr algn="ctr"/>
            <a:r>
              <a:rPr lang="fr-FR" b="1">
                <a:solidFill>
                  <a:schemeClr val="accent2"/>
                </a:solidFill>
                <a:latin typeface="Trebuchet MS"/>
                <a:ea typeface="Calibri" panose="020F0502020204030204" pitchFamily="34" charset="0"/>
                <a:cs typeface="Times New Roman"/>
              </a:rPr>
              <a:t> </a:t>
            </a:r>
            <a:r>
              <a:rPr lang="fr-FR" b="1">
                <a:solidFill>
                  <a:schemeClr val="accent2"/>
                </a:solidFill>
                <a:effectLst/>
                <a:latin typeface="Trebuchet MS"/>
                <a:ea typeface="Calibri" panose="020F0502020204030204" pitchFamily="34" charset="0"/>
                <a:cs typeface="Times New Roman"/>
              </a:rPr>
              <a:t>Changement du fil/Charger nouveau fil</a:t>
            </a:r>
            <a:br>
              <a:rPr lang="fr-FR" b="1">
                <a:latin typeface="Trebuchet MS"/>
                <a:ea typeface="Calibri" panose="020F0502020204030204" pitchFamily="34" charset="0"/>
                <a:cs typeface="Times New Roman"/>
              </a:rPr>
            </a:br>
            <a:endParaRPr lang="fr-FR">
              <a:ea typeface="+mj-lt"/>
              <a:cs typeface="+mj-lt"/>
            </a:endParaRPr>
          </a:p>
          <a:p>
            <a:pPr algn="ctr"/>
            <a:endParaRPr lang="fr-FR" b="1">
              <a:solidFill>
                <a:srgbClr val="FF0000"/>
              </a:solidFill>
              <a:latin typeface="Calibri"/>
              <a:cs typeface="Times New Roman"/>
            </a:endParaRPr>
          </a:p>
        </p:txBody>
      </p:sp>
      <p:sp>
        <p:nvSpPr>
          <p:cNvPr id="3" name="Espace réservé du numéro de diapositive 2">
            <a:extLst>
              <a:ext uri="{FF2B5EF4-FFF2-40B4-BE49-F238E27FC236}">
                <a16:creationId xmlns:a16="http://schemas.microsoft.com/office/drawing/2014/main" id="{C79103A0-B871-4E1B-B559-B724FE760BF5}"/>
              </a:ext>
            </a:extLst>
          </p:cNvPr>
          <p:cNvSpPr>
            <a:spLocks noGrp="1"/>
          </p:cNvSpPr>
          <p:nvPr>
            <p:ph type="sldNum" sz="quarter" idx="12"/>
          </p:nvPr>
        </p:nvSpPr>
        <p:spPr/>
        <p:txBody>
          <a:bodyPr/>
          <a:lstStyle/>
          <a:p>
            <a:fld id="{F0BBC34D-AE05-47F5-93F9-98D07616940B}" type="slidenum">
              <a:rPr lang="fr-FR" smtClean="0"/>
              <a:t>10</a:t>
            </a:fld>
            <a:endParaRPr lang="fr-FR"/>
          </a:p>
        </p:txBody>
      </p:sp>
      <p:pic>
        <p:nvPicPr>
          <p:cNvPr id="11265" name="Image 1821982486">
            <a:extLst>
              <a:ext uri="{FF2B5EF4-FFF2-40B4-BE49-F238E27FC236}">
                <a16:creationId xmlns:a16="http://schemas.microsoft.com/office/drawing/2014/main" id="{F250179A-8DD2-4FCA-8D19-E945CAB2B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876" y="5458068"/>
            <a:ext cx="1331912" cy="13271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D4543B4-A422-4134-ADAE-E8F1C8FB6B4B}"/>
              </a:ext>
            </a:extLst>
          </p:cNvPr>
          <p:cNvSpPr>
            <a:spLocks noChangeArrowheads="1"/>
          </p:cNvSpPr>
          <p:nvPr/>
        </p:nvSpPr>
        <p:spPr bwMode="auto">
          <a:xfrm>
            <a:off x="838201" y="3909571"/>
            <a:ext cx="88150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fr-FR" altLang="fr-FR" b="0" i="0" u="none" strike="noStrike" cap="none" normalizeH="0" baseline="0">
                <a:ln>
                  <a:noFill/>
                </a:ln>
                <a:effectLst/>
                <a:latin typeface="Calibri"/>
                <a:ea typeface="Calibri" panose="020F0502020204030204" pitchFamily="34" charset="0"/>
                <a:cs typeface="Times New Roman"/>
              </a:rPr>
              <a:t>Etape 3 : </a:t>
            </a:r>
            <a:r>
              <a:rPr lang="fr-FR">
                <a:ea typeface="+mn-lt"/>
                <a:cs typeface="+mn-lt"/>
              </a:rPr>
              <a:t>Déposer votre bobine sur </a:t>
            </a:r>
            <a:r>
              <a:rPr kumimoji="0" lang="fr-FR" b="0" i="0" u="none" strike="noStrike" cap="none" normalizeH="0" baseline="0">
                <a:ln>
                  <a:noFill/>
                </a:ln>
                <a:effectLst/>
                <a:ea typeface="+mn-lt"/>
                <a:cs typeface="+mn-lt"/>
              </a:rPr>
              <a:t>le </a:t>
            </a:r>
            <a:r>
              <a:rPr lang="fr-FR">
                <a:ea typeface="+mn-lt"/>
                <a:cs typeface="+mn-lt"/>
              </a:rPr>
              <a:t>support</a:t>
            </a:r>
            <a:r>
              <a:rPr kumimoji="0" lang="fr-FR" b="0" i="0" u="none" strike="noStrike" cap="none" normalizeH="0" baseline="0">
                <a:ln>
                  <a:noFill/>
                </a:ln>
                <a:effectLst/>
                <a:ea typeface="+mn-lt"/>
                <a:cs typeface="+mn-lt"/>
              </a:rPr>
              <a:t>. Pincer le bloqueur et pousser le fil </a:t>
            </a:r>
            <a:r>
              <a:rPr lang="fr-FR">
                <a:ea typeface="+mn-lt"/>
                <a:cs typeface="+mn-lt"/>
              </a:rPr>
              <a:t>dans la gaine </a:t>
            </a:r>
            <a:r>
              <a:rPr kumimoji="0" lang="fr-FR" b="0" i="0" u="none" strike="noStrike" cap="none" normalizeH="0" baseline="0">
                <a:ln>
                  <a:noFill/>
                </a:ln>
                <a:effectLst/>
                <a:ea typeface="+mn-lt"/>
                <a:cs typeface="+mn-lt"/>
              </a:rPr>
              <a:t>jusqu’à ce qu’il atteigne la buse</a:t>
            </a:r>
            <a:r>
              <a:rPr lang="fr-FR">
                <a:ea typeface="+mn-lt"/>
                <a:cs typeface="+mn-lt"/>
              </a:rPr>
              <a:t> (jusqu’à ce qu’il bute et ne puisse plus avancer)</a:t>
            </a:r>
            <a:endParaRPr lang="fr-FR" altLang="fr-FR" b="0" i="0" u="none" strike="noStrike" cap="none" normalizeH="0" baseline="0">
              <a:ln>
                <a:noFill/>
              </a:ln>
              <a:effectLst/>
              <a:cs typeface="Calibri" panose="020F0502020204030204"/>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10">
            <a:extLst>
              <a:ext uri="{FF2B5EF4-FFF2-40B4-BE49-F238E27FC236}">
                <a16:creationId xmlns:a16="http://schemas.microsoft.com/office/drawing/2014/main" id="{4DBD0B7C-9C77-451E-85B7-60F00D95A28A}"/>
              </a:ext>
            </a:extLst>
          </p:cNvPr>
          <p:cNvSpPr>
            <a:spLocks noChangeArrowheads="1"/>
          </p:cNvSpPr>
          <p:nvPr/>
        </p:nvSpPr>
        <p:spPr bwMode="auto">
          <a:xfrm>
            <a:off x="1380931" y="274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2">
            <a:extLst>
              <a:ext uri="{FF2B5EF4-FFF2-40B4-BE49-F238E27FC236}">
                <a16:creationId xmlns:a16="http://schemas.microsoft.com/office/drawing/2014/main" id="{9C9940D1-C331-4797-8449-D855DA4DAA08}"/>
              </a:ext>
            </a:extLst>
          </p:cNvPr>
          <p:cNvSpPr>
            <a:spLocks noChangeArrowheads="1"/>
          </p:cNvSpPr>
          <p:nvPr/>
        </p:nvSpPr>
        <p:spPr bwMode="auto">
          <a:xfrm>
            <a:off x="838200" y="4555649"/>
            <a:ext cx="87139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eaLnBrk="0" fontAlgn="base" hangingPunct="0">
              <a:spcBef>
                <a:spcPct val="0"/>
              </a:spcBef>
              <a:spcAft>
                <a:spcPct val="0"/>
              </a:spcAft>
            </a:pPr>
            <a:r>
              <a:rPr kumimoji="0" lang="fr-FR" altLang="fr-FR" b="0" u="none" strike="noStrike" cap="none" normalizeH="0" baseline="0">
                <a:ln>
                  <a:noFill/>
                </a:ln>
                <a:effectLst/>
                <a:latin typeface="Calibri"/>
                <a:ea typeface="Calibri" panose="020F0502020204030204" pitchFamily="34" charset="0"/>
                <a:cs typeface="Times New Roman"/>
              </a:rPr>
              <a:t>Etape 4 :</a:t>
            </a:r>
            <a:r>
              <a:rPr lang="fr-FR" altLang="fr-FR">
                <a:ea typeface="+mn-lt"/>
                <a:cs typeface="Times New Roman"/>
              </a:rPr>
              <a:t> </a:t>
            </a:r>
            <a:r>
              <a:rPr lang="fr-FR">
                <a:ea typeface="+mn-lt"/>
                <a:cs typeface="+mn-lt"/>
              </a:rPr>
              <a:t>Extruder un petit peu de fil, afin d’enlever le résidu de l’ancien fil, en appuyant sur Tools, puis Filament, puis Filament in. Si le fil ne s’extrude pas, vérifier</a:t>
            </a:r>
            <a:r>
              <a:rPr kumimoji="0" lang="fr-FR" b="0" u="none" strike="noStrike" cap="none" normalizeH="0" baseline="0">
                <a:ln>
                  <a:noFill/>
                </a:ln>
                <a:effectLst/>
                <a:ea typeface="+mn-lt"/>
                <a:cs typeface="+mn-lt"/>
              </a:rPr>
              <a:t> que </a:t>
            </a:r>
            <a:r>
              <a:rPr lang="fr-FR">
                <a:ea typeface="+mn-lt"/>
                <a:cs typeface="+mn-lt"/>
              </a:rPr>
              <a:t>celui-ci atteigne bien </a:t>
            </a:r>
            <a:r>
              <a:rPr kumimoji="0" lang="fr-FR" b="0" u="none" strike="noStrike" cap="none" normalizeH="0" baseline="0">
                <a:ln>
                  <a:noFill/>
                </a:ln>
                <a:effectLst/>
                <a:ea typeface="+mn-lt"/>
                <a:cs typeface="+mn-lt"/>
              </a:rPr>
              <a:t>la </a:t>
            </a:r>
            <a:r>
              <a:rPr lang="fr-FR">
                <a:ea typeface="+mn-lt"/>
                <a:cs typeface="+mn-lt"/>
              </a:rPr>
              <a:t>buse. </a:t>
            </a:r>
            <a:endParaRPr lang="fr-FR" altLang="fr-FR" b="0" u="none" strike="noStrike" cap="none" normalizeH="0" baseline="0">
              <a:ln>
                <a:noFill/>
              </a:ln>
              <a:effectLst/>
              <a:cs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2" name="Picture 12">
            <a:extLst>
              <a:ext uri="{FF2B5EF4-FFF2-40B4-BE49-F238E27FC236}">
                <a16:creationId xmlns:a16="http://schemas.microsoft.com/office/drawing/2014/main" id="{09A9EC78-0C64-4B38-B04F-C301A593619C}"/>
              </a:ext>
            </a:extLst>
          </p:cNvPr>
          <p:cNvPicPr>
            <a:picLocks noChangeAspect="1"/>
          </p:cNvPicPr>
          <p:nvPr/>
        </p:nvPicPr>
        <p:blipFill>
          <a:blip r:embed="rId3"/>
          <a:stretch>
            <a:fillRect/>
          </a:stretch>
        </p:blipFill>
        <p:spPr>
          <a:xfrm>
            <a:off x="3123467" y="1600934"/>
            <a:ext cx="2381250" cy="2143858"/>
          </a:xfrm>
          <a:prstGeom prst="rect">
            <a:avLst/>
          </a:prstGeom>
        </p:spPr>
      </p:pic>
      <p:pic>
        <p:nvPicPr>
          <p:cNvPr id="13" name="Picture 13">
            <a:extLst>
              <a:ext uri="{FF2B5EF4-FFF2-40B4-BE49-F238E27FC236}">
                <a16:creationId xmlns:a16="http://schemas.microsoft.com/office/drawing/2014/main" id="{9F58EC51-FA14-4C19-8CC3-579093A36ADE}"/>
              </a:ext>
            </a:extLst>
          </p:cNvPr>
          <p:cNvPicPr>
            <a:picLocks noChangeAspect="1"/>
          </p:cNvPicPr>
          <p:nvPr/>
        </p:nvPicPr>
        <p:blipFill>
          <a:blip r:embed="rId4"/>
          <a:stretch>
            <a:fillRect/>
          </a:stretch>
        </p:blipFill>
        <p:spPr>
          <a:xfrm>
            <a:off x="6792424" y="1600200"/>
            <a:ext cx="1819275" cy="2133600"/>
          </a:xfrm>
          <a:prstGeom prst="rect">
            <a:avLst/>
          </a:prstGeom>
        </p:spPr>
      </p:pic>
    </p:spTree>
    <p:extLst>
      <p:ext uri="{BB962C8B-B14F-4D97-AF65-F5344CB8AC3E}">
        <p14:creationId xmlns:p14="http://schemas.microsoft.com/office/powerpoint/2010/main" val="136110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2A777-2611-432B-9DD3-A2382DF26E55}"/>
              </a:ext>
            </a:extLst>
          </p:cNvPr>
          <p:cNvSpPr>
            <a:spLocks noGrp="1"/>
          </p:cNvSpPr>
          <p:nvPr>
            <p:ph type="title"/>
          </p:nvPr>
        </p:nvSpPr>
        <p:spPr>
          <a:xfrm>
            <a:off x="2458" y="573184"/>
            <a:ext cx="9495504" cy="1325563"/>
          </a:xfrm>
        </p:spPr>
        <p:txBody>
          <a:bodyPr>
            <a:normAutofit/>
          </a:bodyPr>
          <a:lstStyle/>
          <a:p>
            <a:pPr algn="ctr"/>
            <a:r>
              <a:rPr lang="fr-FR" sz="3200" b="1">
                <a:solidFill>
                  <a:schemeClr val="accent2"/>
                </a:solidFill>
                <a:effectLst/>
                <a:latin typeface="Trebuchet MS"/>
                <a:ea typeface="Calibri" panose="020F0502020204030204" pitchFamily="34" charset="0"/>
                <a:cs typeface="Times New Roman"/>
              </a:rPr>
              <a:t>Impression</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3" name="Espace réservé du numéro de diapositive 2">
            <a:extLst>
              <a:ext uri="{FF2B5EF4-FFF2-40B4-BE49-F238E27FC236}">
                <a16:creationId xmlns:a16="http://schemas.microsoft.com/office/drawing/2014/main" id="{BF80C7C6-8B5C-4E8B-A438-5C2898CA1B53}"/>
              </a:ext>
            </a:extLst>
          </p:cNvPr>
          <p:cNvSpPr>
            <a:spLocks noGrp="1"/>
          </p:cNvSpPr>
          <p:nvPr>
            <p:ph type="sldNum" sz="quarter" idx="12"/>
          </p:nvPr>
        </p:nvSpPr>
        <p:spPr/>
        <p:txBody>
          <a:bodyPr/>
          <a:lstStyle/>
          <a:p>
            <a:fld id="{F0BBC34D-AE05-47F5-93F9-98D07616940B}" type="slidenum">
              <a:rPr lang="fr-FR" smtClean="0"/>
              <a:t>11</a:t>
            </a:fld>
            <a:endParaRPr lang="fr-FR"/>
          </a:p>
        </p:txBody>
      </p:sp>
      <p:sp>
        <p:nvSpPr>
          <p:cNvPr id="4" name="Rectangle 8">
            <a:extLst>
              <a:ext uri="{FF2B5EF4-FFF2-40B4-BE49-F238E27FC236}">
                <a16:creationId xmlns:a16="http://schemas.microsoft.com/office/drawing/2014/main" id="{22799280-32B1-43E5-8A21-BA7565AE73D5}"/>
              </a:ext>
            </a:extLst>
          </p:cNvPr>
          <p:cNvSpPr>
            <a:spLocks noChangeArrowheads="1"/>
          </p:cNvSpPr>
          <p:nvPr/>
        </p:nvSpPr>
        <p:spPr bwMode="auto">
          <a:xfrm>
            <a:off x="681614" y="1312161"/>
            <a:ext cx="812872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fr-FR" altLang="fr-FR" b="0" i="0" u="none" strike="noStrike" cap="none" normalizeH="0" baseline="0">
                <a:ln>
                  <a:noFill/>
                </a:ln>
                <a:effectLst/>
                <a:latin typeface="Calibri"/>
                <a:ea typeface="Calibri" panose="020F0502020204030204" pitchFamily="34" charset="0"/>
                <a:cs typeface="Times New Roman"/>
              </a:rPr>
              <a:t>Etape 1 : Mettre le fichier en </a:t>
            </a:r>
            <a:r>
              <a:rPr kumimoji="0" lang="fr-FR" altLang="fr-FR" b="0" i="0" u="none" strike="noStrike" cap="none" normalizeH="0" baseline="0" err="1">
                <a:ln>
                  <a:noFill/>
                </a:ln>
                <a:effectLst/>
                <a:latin typeface="Calibri"/>
                <a:ea typeface="Calibri" panose="020F0502020204030204" pitchFamily="34" charset="0"/>
                <a:cs typeface="Times New Roman"/>
              </a:rPr>
              <a:t>Gcode</a:t>
            </a:r>
            <a:r>
              <a:rPr kumimoji="0" lang="fr-FR" altLang="fr-FR" b="0" i="0" u="none" strike="noStrike" cap="none" normalizeH="0" baseline="0">
                <a:ln>
                  <a:noFill/>
                </a:ln>
                <a:effectLst/>
                <a:latin typeface="Calibri"/>
                <a:ea typeface="Calibri" panose="020F0502020204030204" pitchFamily="34" charset="0"/>
                <a:cs typeface="Times New Roman"/>
              </a:rPr>
              <a:t> (voir tuto CURA) associé à votre pièce sur la carte SD qui se trouve sur la machine, à l’aide de l’adaptateur USB</a:t>
            </a:r>
            <a:r>
              <a:rPr lang="fr-FR" altLang="fr-FR">
                <a:latin typeface="Calibri"/>
                <a:ea typeface="Calibri" panose="020F0502020204030204" pitchFamily="34" charset="0"/>
                <a:cs typeface="Times New Roman"/>
              </a:rPr>
              <a:t>. Replacer la carte SD</a:t>
            </a:r>
            <a:endParaRPr kumimoji="0" lang="fr-FR" altLang="fr-FR" b="0" i="0" u="none" strike="noStrike" cap="none" normalizeH="0" baseline="0">
              <a:ln>
                <a:noFill/>
              </a:ln>
              <a:effectLst/>
              <a:latin typeface="Calibri"/>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a:latin typeface="Calibri" panose="020F0502020204030204" pitchFamily="34" charset="0"/>
              <a:cs typeface="Times New Roman" panose="02020603050405020304" pitchFamily="18" charset="0"/>
            </a:endParaRPr>
          </a:p>
          <a:p>
            <a:pPr marL="0" marR="0" lvl="0" indent="0" algn="just" defTabSz="914400">
              <a:lnSpc>
                <a:spcPct val="100000"/>
              </a:lnSpc>
              <a:spcBef>
                <a:spcPct val="0"/>
              </a:spcBef>
              <a:spcAft>
                <a:spcPct val="0"/>
              </a:spcAft>
              <a:buClrTx/>
              <a:buSzTx/>
              <a:buFontTx/>
              <a:buNone/>
              <a:tabLst/>
            </a:pPr>
            <a:endParaRPr lang="fr-FR" altLang="fr-FR" b="0" i="0" u="none" strike="noStrike" cap="none" normalizeH="0" baseline="0">
              <a:ln>
                <a:noFill/>
              </a:ln>
              <a:solidFill>
                <a:schemeClr val="tx1"/>
              </a:solidFill>
              <a:effectLst/>
              <a:cs typeface="Times New Roman"/>
            </a:endParaRPr>
          </a:p>
          <a:p>
            <a:pPr algn="just">
              <a:spcBef>
                <a:spcPct val="0"/>
              </a:spcBef>
              <a:spcAft>
                <a:spcPct val="0"/>
              </a:spcAft>
            </a:pPr>
            <a:endParaRPr lang="fr-FR" altLang="fr-FR">
              <a:latin typeface="Calibri" panose="020F0502020204030204"/>
              <a:ea typeface="Calibri" panose="020F0502020204030204" pitchFamily="34" charset="0"/>
              <a:cs typeface="Times New Roman"/>
            </a:endParaRPr>
          </a:p>
          <a:p>
            <a:pPr algn="just" eaLnBrk="0" fontAlgn="base" hangingPunct="0">
              <a:spcBef>
                <a:spcPct val="0"/>
              </a:spcBef>
              <a:spcAft>
                <a:spcPct val="0"/>
              </a:spcAft>
            </a:pPr>
            <a:endParaRPr lang="fr-FR" altLang="fr-FR">
              <a:latin typeface="Calibri" panose="020F0502020204030204"/>
              <a:ea typeface="Calibri" panose="020F0502020204030204" pitchFamily="34" charset="0"/>
              <a:cs typeface="Calibri" panose="020F0502020204030204"/>
            </a:endParaRPr>
          </a:p>
          <a:p>
            <a:pPr algn="just">
              <a:spcBef>
                <a:spcPct val="0"/>
              </a:spcBef>
              <a:spcAft>
                <a:spcPct val="0"/>
              </a:spcAft>
            </a:pPr>
            <a:endParaRPr lang="fr-FR" altLang="fr-FR">
              <a:latin typeface="Calibri" panose="020F0502020204030204"/>
              <a:ea typeface="Calibri" panose="020F0502020204030204" pitchFamily="34" charset="0"/>
              <a:cs typeface="Calibri" panose="020F0502020204030204"/>
            </a:endParaRPr>
          </a:p>
          <a:p>
            <a:pPr algn="just">
              <a:spcBef>
                <a:spcPct val="0"/>
              </a:spcBef>
              <a:spcAft>
                <a:spcPct val="0"/>
              </a:spcAft>
            </a:pPr>
            <a:endParaRPr lang="fr-FR" altLang="fr-FR">
              <a:latin typeface="Calibri" panose="020F0502020204030204"/>
              <a:ea typeface="Calibri" panose="020F0502020204030204" pitchFamily="34" charset="0"/>
              <a:cs typeface="Calibri" panose="020F0502020204030204"/>
            </a:endParaRPr>
          </a:p>
          <a:p>
            <a:pPr algn="just" eaLnBrk="0" fontAlgn="base" hangingPunct="0">
              <a:spcBef>
                <a:spcPct val="0"/>
              </a:spcBef>
              <a:spcAft>
                <a:spcPct val="0"/>
              </a:spcAft>
            </a:pPr>
            <a:r>
              <a:rPr kumimoji="0" lang="fr-FR" altLang="fr-FR" b="0" i="0" u="none" strike="noStrike" cap="none" normalizeH="0" baseline="0">
                <a:ln>
                  <a:noFill/>
                </a:ln>
                <a:effectLst/>
                <a:latin typeface="Calibri"/>
                <a:ea typeface="Calibri" panose="020F0502020204030204" pitchFamily="34" charset="0"/>
                <a:cs typeface="Times New Roman"/>
              </a:rPr>
              <a:t>Etape 2 : </a:t>
            </a:r>
            <a:r>
              <a:rPr lang="fr-FR">
                <a:ea typeface="+mn-lt"/>
                <a:cs typeface="+mn-lt"/>
              </a:rPr>
              <a:t>Appuyer sur SETUP puis Temp, et régler les températures voulues pour </a:t>
            </a:r>
            <a:r>
              <a:rPr kumimoji="0" lang="fr-FR" b="0" i="0" u="none" strike="noStrike" cap="none" normalizeH="0" baseline="0">
                <a:ln>
                  <a:noFill/>
                </a:ln>
                <a:effectLst/>
                <a:ea typeface="+mn-lt"/>
                <a:cs typeface="+mn-lt"/>
              </a:rPr>
              <a:t>la </a:t>
            </a:r>
            <a:r>
              <a:rPr lang="fr-FR">
                <a:ea typeface="+mn-lt"/>
                <a:cs typeface="+mn-lt"/>
              </a:rPr>
              <a:t>buse </a:t>
            </a:r>
            <a:r>
              <a:rPr kumimoji="0" lang="fr-FR" b="0" i="0" u="none" strike="noStrike" cap="none" normalizeH="0" baseline="0">
                <a:ln>
                  <a:noFill/>
                </a:ln>
                <a:effectLst/>
                <a:ea typeface="+mn-lt"/>
                <a:cs typeface="+mn-lt"/>
              </a:rPr>
              <a:t>et le </a:t>
            </a:r>
            <a:r>
              <a:rPr lang="fr-FR">
                <a:ea typeface="+mn-lt"/>
                <a:cs typeface="+mn-lt"/>
              </a:rPr>
              <a:t>plateau. Appuyer sur OK</a:t>
            </a:r>
            <a:endParaRPr kumimoji="0" lang="fr-FR" altLang="fr-FR" b="0" i="0" u="none" strike="noStrike" cap="none" normalizeH="0" baseline="0">
              <a:ln>
                <a:noFill/>
              </a:ln>
              <a:effectLst/>
              <a:latin typeface="Calibri"/>
              <a:cs typeface="Times New Roman"/>
            </a:endParaRPr>
          </a:p>
          <a:p>
            <a:pPr marL="0" marR="0" lvl="0" indent="0" algn="just" defTabSz="914400">
              <a:lnSpc>
                <a:spcPct val="100000"/>
              </a:lnSpc>
              <a:spcBef>
                <a:spcPct val="0"/>
              </a:spcBef>
              <a:spcAft>
                <a:spcPct val="0"/>
              </a:spcAft>
              <a:buClrTx/>
              <a:buSzTx/>
              <a:buFontTx/>
              <a:buNone/>
              <a:tabLst/>
            </a:pPr>
            <a:endParaRPr lang="fr-FR" sz="1800" b="0" i="0" u="none" strike="noStrike" cap="none" normalizeH="0" baseline="0">
              <a:ln>
                <a:noFill/>
              </a:ln>
              <a:effectLst/>
              <a:latin typeface="Calibri"/>
              <a:cs typeface="Calibri"/>
            </a:endParaRPr>
          </a:p>
          <a:p>
            <a:pPr algn="just">
              <a:spcBef>
                <a:spcPct val="0"/>
              </a:spcBef>
              <a:spcAft>
                <a:spcPct val="0"/>
              </a:spcAft>
            </a:pPr>
            <a:endParaRPr lang="fr-FR">
              <a:latin typeface="Calibri"/>
              <a:cs typeface="Calibri"/>
            </a:endParaRPr>
          </a:p>
          <a:p>
            <a:pPr algn="just">
              <a:spcBef>
                <a:spcPct val="0"/>
              </a:spcBef>
              <a:spcAft>
                <a:spcPct val="0"/>
              </a:spcAft>
            </a:pPr>
            <a:endParaRPr lang="fr-FR">
              <a:latin typeface="Calibri"/>
              <a:cs typeface="Calibri"/>
            </a:endParaRPr>
          </a:p>
          <a:p>
            <a:pPr algn="just">
              <a:spcBef>
                <a:spcPct val="0"/>
              </a:spcBef>
              <a:spcAft>
                <a:spcPct val="0"/>
              </a:spcAft>
            </a:pPr>
            <a:endParaRPr lang="fr-FR">
              <a:latin typeface="Calibri"/>
              <a:cs typeface="Calibri"/>
            </a:endParaRPr>
          </a:p>
          <a:p>
            <a:r>
              <a:rPr lang="fr-FR">
                <a:ea typeface="+mn-lt"/>
                <a:cs typeface="+mn-lt"/>
              </a:rPr>
              <a:t>Etape 3 : Appuyer sur PRINT.</a:t>
            </a:r>
          </a:p>
          <a:p>
            <a:pPr algn="just">
              <a:spcBef>
                <a:spcPct val="0"/>
              </a:spcBef>
              <a:spcAft>
                <a:spcPct val="0"/>
              </a:spcAft>
            </a:pPr>
            <a:endParaRPr lang="fr-FR">
              <a:latin typeface="Calibri"/>
              <a:cs typeface="Calibri"/>
            </a:endParaRPr>
          </a:p>
          <a:p>
            <a:pPr eaLnBrk="0" fontAlgn="base" hangingPunct="0">
              <a:spcBef>
                <a:spcPct val="0"/>
              </a:spcBef>
              <a:spcAft>
                <a:spcPct val="0"/>
              </a:spcAft>
            </a:pPr>
            <a:endParaRPr lang="fr-FR" altLang="fr-FR">
              <a:latin typeface="Arial" panose="020B0604020202020204" pitchFamily="34" charset="0"/>
              <a:cs typeface="Arial" panose="020B0604020202020204" pitchFamily="34" charset="0"/>
            </a:endParaRPr>
          </a:p>
        </p:txBody>
      </p:sp>
      <p:sp>
        <p:nvSpPr>
          <p:cNvPr id="5" name="Rectangle 9">
            <a:extLst>
              <a:ext uri="{FF2B5EF4-FFF2-40B4-BE49-F238E27FC236}">
                <a16:creationId xmlns:a16="http://schemas.microsoft.com/office/drawing/2014/main" id="{975BFE4A-26BA-46F6-BD0C-65AFEDA8A087}"/>
              </a:ext>
            </a:extLst>
          </p:cNvPr>
          <p:cNvSpPr>
            <a:spLocks noChangeArrowheads="1"/>
          </p:cNvSpPr>
          <p:nvPr/>
        </p:nvSpPr>
        <p:spPr bwMode="auto">
          <a:xfrm>
            <a:off x="1642188" y="30604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Picture 6">
            <a:extLst>
              <a:ext uri="{FF2B5EF4-FFF2-40B4-BE49-F238E27FC236}">
                <a16:creationId xmlns:a16="http://schemas.microsoft.com/office/drawing/2014/main" id="{4C093CA7-C81B-4483-B945-C6A40F0F3426}"/>
              </a:ext>
            </a:extLst>
          </p:cNvPr>
          <p:cNvPicPr>
            <a:picLocks noChangeAspect="1"/>
          </p:cNvPicPr>
          <p:nvPr/>
        </p:nvPicPr>
        <p:blipFill>
          <a:blip r:embed="rId2"/>
          <a:stretch>
            <a:fillRect/>
          </a:stretch>
        </p:blipFill>
        <p:spPr>
          <a:xfrm>
            <a:off x="4846760" y="2051539"/>
            <a:ext cx="1466850" cy="1371600"/>
          </a:xfrm>
          <a:prstGeom prst="rect">
            <a:avLst/>
          </a:prstGeom>
        </p:spPr>
      </p:pic>
      <p:pic>
        <p:nvPicPr>
          <p:cNvPr id="7" name="Picture 10">
            <a:extLst>
              <a:ext uri="{FF2B5EF4-FFF2-40B4-BE49-F238E27FC236}">
                <a16:creationId xmlns:a16="http://schemas.microsoft.com/office/drawing/2014/main" id="{F4644A34-05DC-4330-AA5F-323612495B6B}"/>
              </a:ext>
            </a:extLst>
          </p:cNvPr>
          <p:cNvPicPr>
            <a:picLocks noChangeAspect="1"/>
          </p:cNvPicPr>
          <p:nvPr/>
        </p:nvPicPr>
        <p:blipFill>
          <a:blip r:embed="rId3"/>
          <a:stretch>
            <a:fillRect/>
          </a:stretch>
        </p:blipFill>
        <p:spPr>
          <a:xfrm>
            <a:off x="4110191" y="4849454"/>
            <a:ext cx="2152650" cy="1504950"/>
          </a:xfrm>
          <a:prstGeom prst="rect">
            <a:avLst/>
          </a:prstGeom>
        </p:spPr>
      </p:pic>
    </p:spTree>
    <p:extLst>
      <p:ext uri="{BB962C8B-B14F-4D97-AF65-F5344CB8AC3E}">
        <p14:creationId xmlns:p14="http://schemas.microsoft.com/office/powerpoint/2010/main" val="331699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30EC0-9D61-4F05-9868-74DC40338DFC}"/>
              </a:ext>
            </a:extLst>
          </p:cNvPr>
          <p:cNvSpPr>
            <a:spLocks noGrp="1"/>
          </p:cNvSpPr>
          <p:nvPr>
            <p:ph type="title"/>
          </p:nvPr>
        </p:nvSpPr>
        <p:spPr/>
        <p:txBody>
          <a:bodyPr/>
          <a:lstStyle/>
          <a:p>
            <a:pPr algn="ctr"/>
            <a:r>
              <a:rPr lang="fr-FR" sz="4400" b="1">
                <a:solidFill>
                  <a:schemeClr val="accent2"/>
                </a:solidFill>
                <a:effectLst/>
                <a:latin typeface="Trebuchet MS"/>
                <a:ea typeface="Calibri" panose="020F0502020204030204" pitchFamily="34" charset="0"/>
                <a:cs typeface="Times New Roman"/>
              </a:rPr>
              <a:t>Impression</a:t>
            </a:r>
            <a:endParaRPr lang="fr-FR">
              <a:solidFill>
                <a:schemeClr val="accent2"/>
              </a:solidFill>
              <a:latin typeface="Trebuchet MS"/>
              <a:cs typeface="Times New Roman"/>
            </a:endParaRPr>
          </a:p>
        </p:txBody>
      </p:sp>
      <p:sp>
        <p:nvSpPr>
          <p:cNvPr id="3" name="Espace réservé du numéro de diapositive 2">
            <a:extLst>
              <a:ext uri="{FF2B5EF4-FFF2-40B4-BE49-F238E27FC236}">
                <a16:creationId xmlns:a16="http://schemas.microsoft.com/office/drawing/2014/main" id="{209892DC-1507-472A-9ED0-CDCEB65C2F01}"/>
              </a:ext>
            </a:extLst>
          </p:cNvPr>
          <p:cNvSpPr>
            <a:spLocks noGrp="1"/>
          </p:cNvSpPr>
          <p:nvPr>
            <p:ph type="sldNum" sz="quarter" idx="12"/>
          </p:nvPr>
        </p:nvSpPr>
        <p:spPr/>
        <p:txBody>
          <a:bodyPr/>
          <a:lstStyle/>
          <a:p>
            <a:fld id="{F0BBC34D-AE05-47F5-93F9-98D07616940B}" type="slidenum">
              <a:rPr lang="fr-FR" smtClean="0"/>
              <a:t>12</a:t>
            </a:fld>
            <a:endParaRPr lang="fr-FR"/>
          </a:p>
        </p:txBody>
      </p:sp>
      <p:sp>
        <p:nvSpPr>
          <p:cNvPr id="4" name="Rectangle 2">
            <a:extLst>
              <a:ext uri="{FF2B5EF4-FFF2-40B4-BE49-F238E27FC236}">
                <a16:creationId xmlns:a16="http://schemas.microsoft.com/office/drawing/2014/main" id="{C5120BEF-45B7-4CE4-89E8-E9BEA0A68327}"/>
              </a:ext>
            </a:extLst>
          </p:cNvPr>
          <p:cNvSpPr>
            <a:spLocks noChangeArrowheads="1"/>
          </p:cNvSpPr>
          <p:nvPr/>
        </p:nvSpPr>
        <p:spPr bwMode="auto">
          <a:xfrm>
            <a:off x="1003400" y="2270772"/>
            <a:ext cx="82001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fr-FR">
                <a:ea typeface="+mn-lt"/>
                <a:cs typeface="+mn-lt"/>
              </a:rPr>
              <a:t>Etape 4 : Appuyer sur le fichier .</a:t>
            </a:r>
            <a:r>
              <a:rPr lang="fr-FR" err="1">
                <a:ea typeface="+mn-lt"/>
                <a:cs typeface="+mn-lt"/>
              </a:rPr>
              <a:t>gcode</a:t>
            </a:r>
            <a:r>
              <a:rPr lang="fr-FR">
                <a:ea typeface="+mn-lt"/>
                <a:cs typeface="+mn-lt"/>
              </a:rPr>
              <a:t> correspondant à votre pièce à imprimer. Appuyer sur PRINT. L’impression est lancée</a:t>
            </a:r>
            <a:endParaRPr lang="en-US"/>
          </a:p>
          <a:p>
            <a:pPr algn="just"/>
            <a:endParaRPr lang="fr-FR">
              <a:ea typeface="+mn-lt"/>
              <a:cs typeface="+mn-lt"/>
            </a:endParaRPr>
          </a:p>
          <a:p>
            <a:pPr algn="just"/>
            <a:r>
              <a:rPr lang="fr-FR">
                <a:ea typeface="+mn-lt"/>
                <a:cs typeface="+mn-lt"/>
              </a:rPr>
              <a:t>Etape 5 : Attendre 10 à 15min pour vérifier la bonne impression de la pièce. S'il y a un problème arrêter l’impression en appuyant sur STOP. Vérifier si le plateau est bien positionné. Si les problèmes persistent, consulter la doc maintenance et appeler un responsable avant de toucher quoi que ce soit.</a:t>
            </a:r>
          </a:p>
          <a:p>
            <a:pPr marL="0" marR="0" lvl="0" indent="0" algn="just" defTabSz="914400">
              <a:lnSpc>
                <a:spcPct val="100000"/>
              </a:lnSpc>
              <a:spcBef>
                <a:spcPct val="0"/>
              </a:spcBef>
              <a:spcAft>
                <a:spcPct val="0"/>
              </a:spcAft>
              <a:buClrTx/>
              <a:buSzTx/>
              <a:buFontTx/>
              <a:buNone/>
              <a:tabLst/>
            </a:pPr>
            <a:endParaRPr lang="fr-FR" altLang="fr-FR" sz="1800" b="0" i="0" u="none" strike="noStrike" cap="none" normalizeH="0" baseline="0">
              <a:ln>
                <a:noFill/>
              </a:ln>
              <a:effectLst/>
              <a:latin typeface="Calibri"/>
              <a:cs typeface="Times New Roman"/>
            </a:endParaRPr>
          </a:p>
        </p:txBody>
      </p:sp>
      <p:sp>
        <p:nvSpPr>
          <p:cNvPr id="5" name="Rectangle 3">
            <a:extLst>
              <a:ext uri="{FF2B5EF4-FFF2-40B4-BE49-F238E27FC236}">
                <a16:creationId xmlns:a16="http://schemas.microsoft.com/office/drawing/2014/main" id="{E4ED8AF7-2C5B-45D5-8923-A4340F0A86D7}"/>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55208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4B09F-A88D-4F1D-AB6E-BE0BB371E120}"/>
              </a:ext>
            </a:extLst>
          </p:cNvPr>
          <p:cNvSpPr>
            <a:spLocks noGrp="1"/>
          </p:cNvSpPr>
          <p:nvPr>
            <p:ph type="title"/>
          </p:nvPr>
        </p:nvSpPr>
        <p:spPr>
          <a:xfrm>
            <a:off x="2458" y="649904"/>
            <a:ext cx="9360310" cy="1325563"/>
          </a:xfrm>
        </p:spPr>
        <p:txBody>
          <a:bodyPr/>
          <a:lstStyle/>
          <a:p>
            <a:pPr algn="ctr"/>
            <a:r>
              <a:rPr lang="fr-FR" sz="3200" b="1">
                <a:solidFill>
                  <a:schemeClr val="accent2"/>
                </a:solidFill>
                <a:effectLst/>
                <a:latin typeface="Trebuchet MS"/>
                <a:ea typeface="Calibri" panose="020F0502020204030204" pitchFamily="34" charset="0"/>
                <a:cs typeface="Times New Roman"/>
              </a:rPr>
              <a:t>Post-impression :</a:t>
            </a:r>
            <a:br>
              <a:rPr lang="fr-FR" sz="3200">
                <a:effectLst/>
                <a:latin typeface="Trebuchet MS"/>
                <a:ea typeface="Calibri" panose="020F0502020204030204" pitchFamily="34" charset="0"/>
                <a:cs typeface="Times New Roman" panose="02020603050405020304" pitchFamily="18" charset="0"/>
              </a:rPr>
            </a:br>
            <a:endParaRPr lang="fr-FR" sz="3200">
              <a:solidFill>
                <a:schemeClr val="accent2"/>
              </a:solidFill>
            </a:endParaRPr>
          </a:p>
        </p:txBody>
      </p:sp>
      <p:sp>
        <p:nvSpPr>
          <p:cNvPr id="3" name="Espace réservé du numéro de diapositive 2">
            <a:extLst>
              <a:ext uri="{FF2B5EF4-FFF2-40B4-BE49-F238E27FC236}">
                <a16:creationId xmlns:a16="http://schemas.microsoft.com/office/drawing/2014/main" id="{8006F7F2-6347-4E82-9BE7-F14BAF6AC9BC}"/>
              </a:ext>
            </a:extLst>
          </p:cNvPr>
          <p:cNvSpPr>
            <a:spLocks noGrp="1"/>
          </p:cNvSpPr>
          <p:nvPr>
            <p:ph type="sldNum" sz="quarter" idx="12"/>
          </p:nvPr>
        </p:nvSpPr>
        <p:spPr/>
        <p:txBody>
          <a:bodyPr/>
          <a:lstStyle/>
          <a:p>
            <a:fld id="{F0BBC34D-AE05-47F5-93F9-98D07616940B}" type="slidenum">
              <a:rPr lang="fr-FR" smtClean="0"/>
              <a:t>13</a:t>
            </a:fld>
            <a:endParaRPr lang="fr-FR"/>
          </a:p>
        </p:txBody>
      </p:sp>
      <p:sp>
        <p:nvSpPr>
          <p:cNvPr id="6" name="TextBox 5">
            <a:extLst>
              <a:ext uri="{FF2B5EF4-FFF2-40B4-BE49-F238E27FC236}">
                <a16:creationId xmlns:a16="http://schemas.microsoft.com/office/drawing/2014/main" id="{CDBFC996-CA74-47C2-9EA3-4C4073EA113B}"/>
              </a:ext>
            </a:extLst>
          </p:cNvPr>
          <p:cNvSpPr txBox="1"/>
          <p:nvPr/>
        </p:nvSpPr>
        <p:spPr>
          <a:xfrm>
            <a:off x="389320" y="1878717"/>
            <a:ext cx="911450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ea typeface="+mn-lt"/>
                <a:cs typeface="+mn-lt"/>
              </a:rPr>
              <a:t>Etape 1 : Si la buse est encore chaude, retirer le fil en pinçant le bloqueur et en tirant sur le fil. Si la buse est froide, chauffer là en appuyant sur SETUP puis Temp. Se servir des plus et moins pour régler les températures. Retirer ensuite le fil par la manière précédemment expliquée. Couper sur 1 ou 2 cm le bout du fil qui présente une surépaisseur</a:t>
            </a:r>
            <a:endParaRPr lang="en-US">
              <a:ea typeface="+mn-lt"/>
              <a:cs typeface="+mn-lt"/>
            </a:endParaRPr>
          </a:p>
          <a:p>
            <a:endParaRPr lang="fr-FR">
              <a:ea typeface="+mn-lt"/>
              <a:cs typeface="+mn-lt"/>
            </a:endParaRPr>
          </a:p>
          <a:p>
            <a:r>
              <a:rPr lang="fr-FR">
                <a:ea typeface="+mn-lt"/>
                <a:cs typeface="+mn-lt"/>
              </a:rPr>
              <a:t>Etape 2 : Faire refroidir le plateau en appuyant sur </a:t>
            </a:r>
            <a:r>
              <a:rPr lang="fr-FR" err="1">
                <a:ea typeface="+mn-lt"/>
                <a:cs typeface="+mn-lt"/>
              </a:rPr>
              <a:t>Tolls</a:t>
            </a:r>
            <a:r>
              <a:rPr lang="fr-FR">
                <a:ea typeface="+mn-lt"/>
                <a:cs typeface="+mn-lt"/>
              </a:rPr>
              <a:t>, puis </a:t>
            </a:r>
            <a:r>
              <a:rPr lang="fr-FR" err="1">
                <a:ea typeface="+mn-lt"/>
                <a:cs typeface="+mn-lt"/>
              </a:rPr>
              <a:t>cooling</a:t>
            </a:r>
            <a:r>
              <a:rPr lang="fr-FR">
                <a:ea typeface="+mn-lt"/>
                <a:cs typeface="+mn-lt"/>
              </a:rPr>
              <a:t>. Une fenêtre s’affiche, appuyer ok. Lorsque le plateau est froid, retirer la pièce (utiliser la raclette présente dans la mallette si nécessaire)</a:t>
            </a:r>
            <a:endParaRPr lang="en-US">
              <a:ea typeface="+mn-lt"/>
              <a:cs typeface="+mn-lt"/>
            </a:endParaRPr>
          </a:p>
          <a:p>
            <a:endParaRPr lang="fr-FR">
              <a:ea typeface="+mn-lt"/>
              <a:cs typeface="+mn-lt"/>
            </a:endParaRPr>
          </a:p>
          <a:p>
            <a:r>
              <a:rPr lang="fr-FR">
                <a:ea typeface="+mn-lt"/>
                <a:cs typeface="+mn-lt"/>
              </a:rPr>
              <a:t>Etape 3 : Eteindre puis nettoyer la machine</a:t>
            </a:r>
            <a:endParaRPr lang="en-US">
              <a:ea typeface="+mn-lt"/>
              <a:cs typeface="+mn-lt"/>
            </a:endParaRPr>
          </a:p>
          <a:p>
            <a:pPr algn="l"/>
            <a:endParaRPr lang="en-US">
              <a:cs typeface="Calibri"/>
            </a:endParaRPr>
          </a:p>
        </p:txBody>
      </p:sp>
    </p:spTree>
    <p:extLst>
      <p:ext uri="{BB962C8B-B14F-4D97-AF65-F5344CB8AC3E}">
        <p14:creationId xmlns:p14="http://schemas.microsoft.com/office/powerpoint/2010/main" val="292375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43D16-1C84-4CEF-AA66-494D8864AB1C}"/>
              </a:ext>
            </a:extLst>
          </p:cNvPr>
          <p:cNvSpPr>
            <a:spLocks noGrp="1"/>
          </p:cNvSpPr>
          <p:nvPr>
            <p:ph type="title"/>
          </p:nvPr>
        </p:nvSpPr>
        <p:spPr>
          <a:xfrm>
            <a:off x="2457" y="-1339"/>
            <a:ext cx="10515600" cy="1325563"/>
          </a:xfrm>
        </p:spPr>
        <p:txBody>
          <a:bodyPr/>
          <a:lstStyle/>
          <a:p>
            <a:pPr marL="571500" indent="-571500">
              <a:buFont typeface="Arial"/>
              <a:buChar char="•"/>
            </a:pPr>
            <a:r>
              <a:rPr lang="fr-FR" sz="1200" b="1">
                <a:solidFill>
                  <a:schemeClr val="accent2"/>
                </a:solidFill>
                <a:effectLst/>
                <a:latin typeface="Calibri"/>
                <a:ea typeface="Calibri" panose="020F0502020204030204" pitchFamily="34" charset="0"/>
                <a:cs typeface="Times New Roman"/>
              </a:rPr>
              <a:t>Annexes</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3" name="Espace réservé du numéro de diapositive 2">
            <a:extLst>
              <a:ext uri="{FF2B5EF4-FFF2-40B4-BE49-F238E27FC236}">
                <a16:creationId xmlns:a16="http://schemas.microsoft.com/office/drawing/2014/main" id="{DD1157CB-AF13-49D6-9682-84A0C01F11A9}"/>
              </a:ext>
            </a:extLst>
          </p:cNvPr>
          <p:cNvSpPr>
            <a:spLocks noGrp="1"/>
          </p:cNvSpPr>
          <p:nvPr>
            <p:ph type="sldNum" sz="quarter" idx="12"/>
          </p:nvPr>
        </p:nvSpPr>
        <p:spPr/>
        <p:txBody>
          <a:bodyPr/>
          <a:lstStyle/>
          <a:p>
            <a:fld id="{F0BBC34D-AE05-47F5-93F9-98D07616940B}" type="slidenum">
              <a:rPr lang="fr-FR" smtClean="0"/>
              <a:t>14</a:t>
            </a:fld>
            <a:endParaRPr lang="fr-FR"/>
          </a:p>
        </p:txBody>
      </p:sp>
      <p:sp>
        <p:nvSpPr>
          <p:cNvPr id="4" name="Rectangle 2">
            <a:extLst>
              <a:ext uri="{FF2B5EF4-FFF2-40B4-BE49-F238E27FC236}">
                <a16:creationId xmlns:a16="http://schemas.microsoft.com/office/drawing/2014/main" id="{D6B3917D-C78C-4CA7-A4AA-D4E7DCEBBAA6}"/>
              </a:ext>
            </a:extLst>
          </p:cNvPr>
          <p:cNvSpPr>
            <a:spLocks noChangeArrowheads="1"/>
          </p:cNvSpPr>
          <p:nvPr/>
        </p:nvSpPr>
        <p:spPr bwMode="auto">
          <a:xfrm>
            <a:off x="488541" y="1398614"/>
            <a:ext cx="9000503" cy="84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strike="noStrike" cap="none" normalizeH="0" baseline="0">
                <a:ln>
                  <a:noFill/>
                </a:ln>
                <a:solidFill>
                  <a:schemeClr val="accent2"/>
                </a:solidFill>
                <a:effectLst/>
                <a:latin typeface="Calibri Light"/>
                <a:ea typeface="Times New Roman" panose="02020603050405020304" pitchFamily="18" charset="0"/>
                <a:cs typeface="Times New Roman"/>
              </a:rPr>
              <a:t>A</a:t>
            </a:r>
            <a:r>
              <a:rPr kumimoji="0" lang="fr-FR" altLang="fr-FR" sz="3200" b="1" i="0" strike="noStrike" cap="none" normalizeH="0" baseline="0" bmk="">
                <a:ln>
                  <a:noFill/>
                </a:ln>
                <a:solidFill>
                  <a:schemeClr val="accent2"/>
                </a:solidFill>
                <a:effectLst/>
                <a:latin typeface="Calibri Light"/>
                <a:ea typeface="Times New Roman" panose="02020603050405020304" pitchFamily="18" charset="0"/>
                <a:cs typeface="Times New Roman"/>
              </a:rPr>
              <a:t>nnexe 1 : Caractéristiques/Interface</a:t>
            </a:r>
            <a:endParaRPr lang="fr-FR" altLang="fr-FR" sz="3200" b="0" i="0" strike="noStrike" cap="none" normalizeH="0" baseline="0">
              <a:ln>
                <a:noFill/>
              </a:ln>
              <a:solidFill>
                <a:schemeClr val="accent2"/>
              </a:solidFill>
              <a:effectLst/>
              <a:latin typeface="Calibri Light"/>
              <a:ea typeface="Times New Roman" panose="02020603050405020304" pitchFamily="18"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98C1ADC4-E6F0-4E4E-B08F-2982BAB06B79}"/>
              </a:ext>
            </a:extLst>
          </p:cNvPr>
          <p:cNvSpPr>
            <a:spLocks noChangeArrowheads="1"/>
          </p:cNvSpPr>
          <p:nvPr/>
        </p:nvSpPr>
        <p:spPr bwMode="auto">
          <a:xfrm>
            <a:off x="2351314" y="19780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a:extLst>
              <a:ext uri="{FF2B5EF4-FFF2-40B4-BE49-F238E27FC236}">
                <a16:creationId xmlns:a16="http://schemas.microsoft.com/office/drawing/2014/main" id="{D0570E16-0960-4EBB-8049-CA1B7513D432}"/>
              </a:ext>
            </a:extLst>
          </p:cNvPr>
          <p:cNvSpPr txBox="1"/>
          <p:nvPr/>
        </p:nvSpPr>
        <p:spPr>
          <a:xfrm>
            <a:off x="1603398" y="2998943"/>
            <a:ext cx="6748366" cy="1477328"/>
          </a:xfrm>
          <a:prstGeom prst="rect">
            <a:avLst/>
          </a:prstGeom>
          <a:noFill/>
        </p:spPr>
        <p:txBody>
          <a:bodyPr wrap="square" lIns="91440" tIns="45720" rIns="91440" bIns="45720" anchor="t">
            <a:spAutoFit/>
          </a:bodyPr>
          <a:lstStyle/>
          <a:p>
            <a:pPr algn="ctr"/>
            <a:r>
              <a:rPr kumimoji="0" lang="fr-FR" b="0" i="0" u="none" strike="noStrike" cap="none" normalizeH="0" baseline="0">
                <a:ln>
                  <a:noFill/>
                </a:ln>
                <a:effectLst/>
                <a:ea typeface="+mn-lt"/>
                <a:cs typeface="+mn-lt"/>
              </a:rPr>
              <a:t>Volume d’impression maximal </a:t>
            </a:r>
            <a:r>
              <a:rPr lang="fr-FR">
                <a:ea typeface="+mn-lt"/>
                <a:cs typeface="+mn-lt"/>
              </a:rPr>
              <a:t>possible : 400*400*450mm </a:t>
            </a:r>
            <a:endParaRPr lang="en-US"/>
          </a:p>
          <a:p>
            <a:pPr algn="ctr"/>
            <a:r>
              <a:rPr kumimoji="0" lang="fr-FR" b="0" i="0" u="none" strike="noStrike" cap="none" normalizeH="0" baseline="0">
                <a:ln>
                  <a:noFill/>
                </a:ln>
                <a:effectLst/>
                <a:ea typeface="+mn-lt"/>
                <a:cs typeface="+mn-lt"/>
              </a:rPr>
              <a:t>Température maximale de </a:t>
            </a:r>
            <a:r>
              <a:rPr lang="fr-FR">
                <a:ea typeface="+mn-lt"/>
                <a:cs typeface="+mn-lt"/>
              </a:rPr>
              <a:t>buse : </a:t>
            </a:r>
            <a:r>
              <a:rPr kumimoji="0" lang="fr-FR" b="0" i="0" u="none" strike="noStrike" cap="none" normalizeH="0" baseline="0">
                <a:ln>
                  <a:noFill/>
                </a:ln>
                <a:effectLst/>
                <a:ea typeface="+mn-lt"/>
                <a:cs typeface="+mn-lt"/>
              </a:rPr>
              <a:t>260°</a:t>
            </a:r>
            <a:r>
              <a:rPr lang="fr-FR">
                <a:ea typeface="+mn-lt"/>
                <a:cs typeface="+mn-lt"/>
              </a:rPr>
              <a:t>C </a:t>
            </a:r>
            <a:endParaRPr lang="fr-FR" b="0" i="0" u="none" strike="noStrike" cap="none" normalizeH="0" baseline="0">
              <a:ln>
                <a:noFill/>
              </a:ln>
              <a:effectLst/>
              <a:ea typeface="+mn-lt"/>
              <a:cs typeface="+mn-lt"/>
            </a:endParaRPr>
          </a:p>
          <a:p>
            <a:pPr algn="ctr"/>
            <a:r>
              <a:rPr kumimoji="0" lang="fr-FR" b="0" i="0" u="none" strike="noStrike" cap="none" normalizeH="0" baseline="0">
                <a:ln>
                  <a:noFill/>
                </a:ln>
                <a:effectLst/>
                <a:ea typeface="+mn-lt"/>
                <a:cs typeface="+mn-lt"/>
              </a:rPr>
              <a:t>Qualité d’impression </a:t>
            </a:r>
            <a:r>
              <a:rPr lang="fr-FR">
                <a:ea typeface="+mn-lt"/>
                <a:cs typeface="+mn-lt"/>
              </a:rPr>
              <a:t>max : 50 microns </a:t>
            </a:r>
            <a:endParaRPr lang="fr-FR" b="0" i="0" u="none" strike="noStrike" cap="none" normalizeH="0" baseline="0">
              <a:ln>
                <a:noFill/>
              </a:ln>
              <a:effectLst/>
              <a:ea typeface="+mn-lt"/>
              <a:cs typeface="+mn-lt"/>
            </a:endParaRPr>
          </a:p>
          <a:p>
            <a:pPr algn="ctr"/>
            <a:r>
              <a:rPr kumimoji="0" lang="fr-FR" b="0" i="0" u="none" strike="noStrike" cap="none" normalizeH="0" baseline="0">
                <a:ln>
                  <a:noFill/>
                </a:ln>
                <a:effectLst/>
                <a:ea typeface="+mn-lt"/>
                <a:cs typeface="+mn-lt"/>
              </a:rPr>
              <a:t>Température max du </a:t>
            </a:r>
            <a:r>
              <a:rPr lang="fr-FR">
                <a:ea typeface="+mn-lt"/>
                <a:cs typeface="+mn-lt"/>
              </a:rPr>
              <a:t>plateau : 120</a:t>
            </a:r>
            <a:r>
              <a:rPr kumimoji="0" lang="fr-FR" b="0" i="0" u="none" strike="noStrike" cap="none" normalizeH="0" baseline="0">
                <a:ln>
                  <a:noFill/>
                </a:ln>
                <a:effectLst/>
                <a:ea typeface="+mn-lt"/>
                <a:cs typeface="+mn-lt"/>
              </a:rPr>
              <a:t>°C</a:t>
            </a:r>
            <a:endParaRPr lang="fr-FR">
              <a:ea typeface="+mn-lt"/>
              <a:cs typeface="+mn-lt"/>
            </a:endParaRPr>
          </a:p>
          <a:p>
            <a:pPr marL="0" marR="0" lvl="0" indent="0" algn="ctr" defTabSz="914400">
              <a:lnSpc>
                <a:spcPct val="100000"/>
              </a:lnSpc>
              <a:spcBef>
                <a:spcPct val="0"/>
              </a:spcBef>
              <a:spcAft>
                <a:spcPct val="0"/>
              </a:spcAft>
              <a:buClrTx/>
              <a:buSzTx/>
              <a:buFontTx/>
              <a:buNone/>
              <a:tabLst/>
            </a:pPr>
            <a:endParaRPr lang="fr-FR" altLang="fr-FR" b="0" i="0" u="none" strike="noStrike" cap="none" normalizeH="0" baseline="0">
              <a:ln>
                <a:noFill/>
              </a:ln>
              <a:effectLst/>
              <a:cs typeface="Times New Roman"/>
            </a:endParaRPr>
          </a:p>
        </p:txBody>
      </p:sp>
    </p:spTree>
    <p:extLst>
      <p:ext uri="{BB962C8B-B14F-4D97-AF65-F5344CB8AC3E}">
        <p14:creationId xmlns:p14="http://schemas.microsoft.com/office/powerpoint/2010/main" val="411568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B3AB7B-D442-4A77-93B4-BAE6C0A05227}"/>
              </a:ext>
            </a:extLst>
          </p:cNvPr>
          <p:cNvSpPr>
            <a:spLocks noGrp="1"/>
          </p:cNvSpPr>
          <p:nvPr>
            <p:ph type="sldNum" sz="quarter" idx="12"/>
          </p:nvPr>
        </p:nvSpPr>
        <p:spPr>
          <a:xfrm>
            <a:off x="8610600" y="6356350"/>
            <a:ext cx="1910861" cy="177556"/>
          </a:xfrm>
        </p:spPr>
        <p:txBody>
          <a:bodyPr/>
          <a:lstStyle/>
          <a:p>
            <a:fld id="{F0BBC34D-AE05-47F5-93F9-98D07616940B}" type="slidenum">
              <a:rPr lang="fr-FR" dirty="0" smtClean="0"/>
              <a:t>15</a:t>
            </a:fld>
            <a:endParaRPr lang="fr-FR"/>
          </a:p>
        </p:txBody>
      </p:sp>
      <p:sp>
        <p:nvSpPr>
          <p:cNvPr id="4" name="Rectangle 2">
            <a:extLst>
              <a:ext uri="{FF2B5EF4-FFF2-40B4-BE49-F238E27FC236}">
                <a16:creationId xmlns:a16="http://schemas.microsoft.com/office/drawing/2014/main" id="{0895C059-FB67-449F-B420-F4104A87DC19}"/>
              </a:ext>
            </a:extLst>
          </p:cNvPr>
          <p:cNvSpPr>
            <a:spLocks noChangeArrowheads="1"/>
          </p:cNvSpPr>
          <p:nvPr/>
        </p:nvSpPr>
        <p:spPr bwMode="auto">
          <a:xfrm>
            <a:off x="678426" y="445877"/>
            <a:ext cx="8446223" cy="84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8945" algn="l" defTabSz="914400" rtl="0" eaLnBrk="0" fontAlgn="base" latinLnBrk="0" hangingPunct="0">
              <a:lnSpc>
                <a:spcPct val="100000"/>
              </a:lnSpc>
              <a:spcBef>
                <a:spcPct val="0"/>
              </a:spcBef>
              <a:spcAft>
                <a:spcPct val="0"/>
              </a:spcAft>
              <a:buClrTx/>
              <a:buSzTx/>
              <a:buFontTx/>
              <a:buNone/>
              <a:tabLst/>
            </a:pPr>
            <a:r>
              <a:rPr kumimoji="0" lang="fr-FR" altLang="fr-FR" sz="3200" b="1" i="0" strike="noStrike" cap="none" normalizeH="0" baseline="0">
                <a:ln>
                  <a:noFill/>
                </a:ln>
                <a:solidFill>
                  <a:schemeClr val="accent2"/>
                </a:solidFill>
                <a:effectLst/>
                <a:latin typeface="Trebuchet MS"/>
                <a:ea typeface="Times New Roman" panose="02020603050405020304" pitchFamily="18" charset="0"/>
                <a:cs typeface="Times New Roman"/>
              </a:rPr>
              <a:t>A</a:t>
            </a:r>
            <a:r>
              <a:rPr kumimoji="0" lang="fr-FR" altLang="fr-FR" sz="3200" b="1" i="0" strike="noStrike" cap="none" normalizeH="0" baseline="0" bmk="">
                <a:ln>
                  <a:noFill/>
                </a:ln>
                <a:solidFill>
                  <a:schemeClr val="accent2"/>
                </a:solidFill>
                <a:effectLst/>
                <a:latin typeface="Trebuchet MS"/>
                <a:ea typeface="Times New Roman" panose="02020603050405020304" pitchFamily="18" charset="0"/>
                <a:cs typeface="Times New Roman"/>
              </a:rPr>
              <a:t>nnexe 2 : Structures (arbre) des menus</a:t>
            </a:r>
            <a:endParaRPr lang="fr-FR" altLang="fr-FR" sz="3200" b="0" i="0" strike="noStrike" cap="none" normalizeH="0" baseline="0">
              <a:ln>
                <a:noFill/>
              </a:ln>
              <a:solidFill>
                <a:schemeClr val="accent2"/>
              </a:solidFill>
              <a:effectLst/>
              <a:latin typeface="Trebuchet MS"/>
              <a:ea typeface="Times New Roman" panose="02020603050405020304" pitchFamily="18" charset="0"/>
              <a:cs typeface="Times New Roman"/>
            </a:endParaRPr>
          </a:p>
          <a:p>
            <a:pPr marL="0" marR="0" lvl="0" indent="448945" algn="l" defTabSz="914400" rtl="0" eaLnBrk="0" fontAlgn="base" latinLnBrk="0" hangingPunct="0">
              <a:lnSpc>
                <a:spcPct val="100000"/>
              </a:lnSpc>
              <a:spcBef>
                <a:spcPct val="0"/>
              </a:spcBef>
              <a:spcAft>
                <a:spcPct val="0"/>
              </a:spcAft>
              <a:buClrTx/>
              <a:buSzTx/>
              <a:buFontTx/>
              <a:buNone/>
              <a:tabLst/>
            </a:pPr>
            <a:endParaRPr lang="fr-FR" altLang="fr-FR" sz="1800" b="0" i="0" u="none" strike="noStrike" cap="none" normalizeH="0" baseline="0">
              <a:ln>
                <a:noFill/>
              </a:ln>
              <a:solidFill>
                <a:schemeClr val="tx1"/>
              </a:solidFill>
              <a:effectLst/>
              <a:cs typeface="Arial" panose="020B0604020202020204" pitchFamily="34" charset="0"/>
            </a:endParaRPr>
          </a:p>
        </p:txBody>
      </p:sp>
      <p:pic>
        <p:nvPicPr>
          <p:cNvPr id="6" name="Picture 6">
            <a:extLst>
              <a:ext uri="{FF2B5EF4-FFF2-40B4-BE49-F238E27FC236}">
                <a16:creationId xmlns:a16="http://schemas.microsoft.com/office/drawing/2014/main" id="{B8F35F92-4478-4838-B17B-46DDB75FA742}"/>
              </a:ext>
            </a:extLst>
          </p:cNvPr>
          <p:cNvPicPr>
            <a:picLocks noChangeAspect="1"/>
          </p:cNvPicPr>
          <p:nvPr/>
        </p:nvPicPr>
        <p:blipFill>
          <a:blip r:embed="rId2"/>
          <a:stretch>
            <a:fillRect/>
          </a:stretch>
        </p:blipFill>
        <p:spPr>
          <a:xfrm rot="16200000">
            <a:off x="4218623" y="1147805"/>
            <a:ext cx="896816" cy="1191723"/>
          </a:xfrm>
          <a:prstGeom prst="rect">
            <a:avLst/>
          </a:prstGeom>
        </p:spPr>
      </p:pic>
      <p:pic>
        <p:nvPicPr>
          <p:cNvPr id="7" name="Picture 7">
            <a:extLst>
              <a:ext uri="{FF2B5EF4-FFF2-40B4-BE49-F238E27FC236}">
                <a16:creationId xmlns:a16="http://schemas.microsoft.com/office/drawing/2014/main" id="{B2003833-02CF-4E9C-BA08-60BAC02C0522}"/>
              </a:ext>
            </a:extLst>
          </p:cNvPr>
          <p:cNvPicPr>
            <a:picLocks noChangeAspect="1"/>
          </p:cNvPicPr>
          <p:nvPr/>
        </p:nvPicPr>
        <p:blipFill>
          <a:blip r:embed="rId3"/>
          <a:stretch>
            <a:fillRect/>
          </a:stretch>
        </p:blipFill>
        <p:spPr>
          <a:xfrm rot="16200000">
            <a:off x="245452" y="2407810"/>
            <a:ext cx="859998" cy="1165897"/>
          </a:xfrm>
          <a:prstGeom prst="rect">
            <a:avLst/>
          </a:prstGeom>
        </p:spPr>
      </p:pic>
      <p:pic>
        <p:nvPicPr>
          <p:cNvPr id="8" name="Picture 8">
            <a:extLst>
              <a:ext uri="{FF2B5EF4-FFF2-40B4-BE49-F238E27FC236}">
                <a16:creationId xmlns:a16="http://schemas.microsoft.com/office/drawing/2014/main" id="{B284BEA6-C201-4791-B0C6-C4712190773F}"/>
              </a:ext>
            </a:extLst>
          </p:cNvPr>
          <p:cNvPicPr>
            <a:picLocks noChangeAspect="1"/>
          </p:cNvPicPr>
          <p:nvPr/>
        </p:nvPicPr>
        <p:blipFill>
          <a:blip r:embed="rId4"/>
          <a:stretch>
            <a:fillRect/>
          </a:stretch>
        </p:blipFill>
        <p:spPr>
          <a:xfrm rot="16200000">
            <a:off x="2286486" y="2348919"/>
            <a:ext cx="871176" cy="1272136"/>
          </a:xfrm>
          <a:prstGeom prst="rect">
            <a:avLst/>
          </a:prstGeom>
        </p:spPr>
      </p:pic>
      <p:pic>
        <p:nvPicPr>
          <p:cNvPr id="10" name="Picture 10">
            <a:extLst>
              <a:ext uri="{FF2B5EF4-FFF2-40B4-BE49-F238E27FC236}">
                <a16:creationId xmlns:a16="http://schemas.microsoft.com/office/drawing/2014/main" id="{375600A4-F9D8-4248-AD7C-EE819C09DB52}"/>
              </a:ext>
            </a:extLst>
          </p:cNvPr>
          <p:cNvPicPr>
            <a:picLocks noChangeAspect="1"/>
          </p:cNvPicPr>
          <p:nvPr/>
        </p:nvPicPr>
        <p:blipFill>
          <a:blip r:embed="rId5"/>
          <a:stretch>
            <a:fillRect/>
          </a:stretch>
        </p:blipFill>
        <p:spPr>
          <a:xfrm rot="16200000">
            <a:off x="7007514" y="2419424"/>
            <a:ext cx="875018" cy="1110029"/>
          </a:xfrm>
          <a:prstGeom prst="rect">
            <a:avLst/>
          </a:prstGeom>
        </p:spPr>
      </p:pic>
      <p:pic>
        <p:nvPicPr>
          <p:cNvPr id="11" name="Picture 11">
            <a:extLst>
              <a:ext uri="{FF2B5EF4-FFF2-40B4-BE49-F238E27FC236}">
                <a16:creationId xmlns:a16="http://schemas.microsoft.com/office/drawing/2014/main" id="{3B97FAC7-A08C-4A48-8DEC-F79CE3D287E4}"/>
              </a:ext>
            </a:extLst>
          </p:cNvPr>
          <p:cNvPicPr>
            <a:picLocks noChangeAspect="1"/>
          </p:cNvPicPr>
          <p:nvPr/>
        </p:nvPicPr>
        <p:blipFill>
          <a:blip r:embed="rId6"/>
          <a:stretch>
            <a:fillRect/>
          </a:stretch>
        </p:blipFill>
        <p:spPr>
          <a:xfrm rot="16200000">
            <a:off x="319613" y="3519071"/>
            <a:ext cx="875571" cy="1130364"/>
          </a:xfrm>
          <a:prstGeom prst="rect">
            <a:avLst/>
          </a:prstGeom>
        </p:spPr>
      </p:pic>
      <p:pic>
        <p:nvPicPr>
          <p:cNvPr id="12" name="Picture 12">
            <a:extLst>
              <a:ext uri="{FF2B5EF4-FFF2-40B4-BE49-F238E27FC236}">
                <a16:creationId xmlns:a16="http://schemas.microsoft.com/office/drawing/2014/main" id="{A69386C8-3871-408D-85DC-533733947709}"/>
              </a:ext>
            </a:extLst>
          </p:cNvPr>
          <p:cNvPicPr>
            <a:picLocks noChangeAspect="1"/>
          </p:cNvPicPr>
          <p:nvPr/>
        </p:nvPicPr>
        <p:blipFill>
          <a:blip r:embed="rId7"/>
          <a:stretch>
            <a:fillRect/>
          </a:stretch>
        </p:blipFill>
        <p:spPr>
          <a:xfrm rot="16200000">
            <a:off x="3119335" y="3540479"/>
            <a:ext cx="887475" cy="1143368"/>
          </a:xfrm>
          <a:prstGeom prst="rect">
            <a:avLst/>
          </a:prstGeom>
        </p:spPr>
      </p:pic>
      <p:pic>
        <p:nvPicPr>
          <p:cNvPr id="13" name="Picture 13">
            <a:extLst>
              <a:ext uri="{FF2B5EF4-FFF2-40B4-BE49-F238E27FC236}">
                <a16:creationId xmlns:a16="http://schemas.microsoft.com/office/drawing/2014/main" id="{41491A40-FE24-4517-BAE2-B6CC668FABD8}"/>
              </a:ext>
            </a:extLst>
          </p:cNvPr>
          <p:cNvPicPr>
            <a:picLocks noChangeAspect="1"/>
          </p:cNvPicPr>
          <p:nvPr/>
        </p:nvPicPr>
        <p:blipFill>
          <a:blip r:embed="rId8"/>
          <a:stretch>
            <a:fillRect/>
          </a:stretch>
        </p:blipFill>
        <p:spPr>
          <a:xfrm rot="16200000">
            <a:off x="1696845" y="3477835"/>
            <a:ext cx="886560" cy="1271770"/>
          </a:xfrm>
          <a:prstGeom prst="rect">
            <a:avLst/>
          </a:prstGeom>
        </p:spPr>
      </p:pic>
      <p:pic>
        <p:nvPicPr>
          <p:cNvPr id="14" name="Picture 14">
            <a:extLst>
              <a:ext uri="{FF2B5EF4-FFF2-40B4-BE49-F238E27FC236}">
                <a16:creationId xmlns:a16="http://schemas.microsoft.com/office/drawing/2014/main" id="{603A872E-68AB-4EDE-ACC1-C62EF4E481D8}"/>
              </a:ext>
            </a:extLst>
          </p:cNvPr>
          <p:cNvPicPr>
            <a:picLocks noChangeAspect="1"/>
          </p:cNvPicPr>
          <p:nvPr/>
        </p:nvPicPr>
        <p:blipFill>
          <a:blip r:embed="rId9"/>
          <a:stretch>
            <a:fillRect/>
          </a:stretch>
        </p:blipFill>
        <p:spPr>
          <a:xfrm rot="16200000">
            <a:off x="4752506" y="3508587"/>
            <a:ext cx="884911" cy="1163884"/>
          </a:xfrm>
          <a:prstGeom prst="rect">
            <a:avLst/>
          </a:prstGeom>
        </p:spPr>
      </p:pic>
      <p:pic>
        <p:nvPicPr>
          <p:cNvPr id="15" name="Picture 15">
            <a:extLst>
              <a:ext uri="{FF2B5EF4-FFF2-40B4-BE49-F238E27FC236}">
                <a16:creationId xmlns:a16="http://schemas.microsoft.com/office/drawing/2014/main" id="{DC73C67F-77B0-47B7-A38E-CB44D849873C}"/>
              </a:ext>
            </a:extLst>
          </p:cNvPr>
          <p:cNvPicPr>
            <a:picLocks noChangeAspect="1"/>
          </p:cNvPicPr>
          <p:nvPr/>
        </p:nvPicPr>
        <p:blipFill>
          <a:blip r:embed="rId10"/>
          <a:stretch>
            <a:fillRect/>
          </a:stretch>
        </p:blipFill>
        <p:spPr>
          <a:xfrm rot="16200000">
            <a:off x="6087490" y="3494959"/>
            <a:ext cx="882897" cy="1232023"/>
          </a:xfrm>
          <a:prstGeom prst="rect">
            <a:avLst/>
          </a:prstGeom>
        </p:spPr>
      </p:pic>
      <p:pic>
        <p:nvPicPr>
          <p:cNvPr id="16" name="Picture 16">
            <a:extLst>
              <a:ext uri="{FF2B5EF4-FFF2-40B4-BE49-F238E27FC236}">
                <a16:creationId xmlns:a16="http://schemas.microsoft.com/office/drawing/2014/main" id="{AD7AEBEC-0588-4DF2-B6BA-651EA32E9787}"/>
              </a:ext>
            </a:extLst>
          </p:cNvPr>
          <p:cNvPicPr>
            <a:picLocks noChangeAspect="1"/>
          </p:cNvPicPr>
          <p:nvPr/>
        </p:nvPicPr>
        <p:blipFill>
          <a:blip r:embed="rId11"/>
          <a:stretch>
            <a:fillRect/>
          </a:stretch>
        </p:blipFill>
        <p:spPr>
          <a:xfrm rot="16200000">
            <a:off x="7522376" y="3508809"/>
            <a:ext cx="920079" cy="1258033"/>
          </a:xfrm>
          <a:prstGeom prst="rect">
            <a:avLst/>
          </a:prstGeom>
        </p:spPr>
      </p:pic>
      <p:pic>
        <p:nvPicPr>
          <p:cNvPr id="17" name="Picture 17">
            <a:extLst>
              <a:ext uri="{FF2B5EF4-FFF2-40B4-BE49-F238E27FC236}">
                <a16:creationId xmlns:a16="http://schemas.microsoft.com/office/drawing/2014/main" id="{33CA4182-FD92-43AE-9E0F-56328576B21D}"/>
              </a:ext>
            </a:extLst>
          </p:cNvPr>
          <p:cNvPicPr>
            <a:picLocks noChangeAspect="1"/>
          </p:cNvPicPr>
          <p:nvPr/>
        </p:nvPicPr>
        <p:blipFill>
          <a:blip r:embed="rId12"/>
          <a:stretch>
            <a:fillRect/>
          </a:stretch>
        </p:blipFill>
        <p:spPr>
          <a:xfrm rot="16200000">
            <a:off x="8982998" y="3535167"/>
            <a:ext cx="883445" cy="1162051"/>
          </a:xfrm>
          <a:prstGeom prst="rect">
            <a:avLst/>
          </a:prstGeom>
        </p:spPr>
      </p:pic>
      <p:pic>
        <p:nvPicPr>
          <p:cNvPr id="18" name="Picture 18">
            <a:extLst>
              <a:ext uri="{FF2B5EF4-FFF2-40B4-BE49-F238E27FC236}">
                <a16:creationId xmlns:a16="http://schemas.microsoft.com/office/drawing/2014/main" id="{FC5201CC-6148-4D37-93AC-100C6DA3B266}"/>
              </a:ext>
            </a:extLst>
          </p:cNvPr>
          <p:cNvPicPr>
            <a:picLocks noChangeAspect="1"/>
          </p:cNvPicPr>
          <p:nvPr/>
        </p:nvPicPr>
        <p:blipFill>
          <a:blip r:embed="rId13"/>
          <a:stretch>
            <a:fillRect/>
          </a:stretch>
        </p:blipFill>
        <p:spPr>
          <a:xfrm rot="16200000">
            <a:off x="10382941" y="3385882"/>
            <a:ext cx="919531" cy="1363909"/>
          </a:xfrm>
          <a:prstGeom prst="rect">
            <a:avLst/>
          </a:prstGeom>
        </p:spPr>
      </p:pic>
      <p:pic>
        <p:nvPicPr>
          <p:cNvPr id="19" name="Picture 19">
            <a:extLst>
              <a:ext uri="{FF2B5EF4-FFF2-40B4-BE49-F238E27FC236}">
                <a16:creationId xmlns:a16="http://schemas.microsoft.com/office/drawing/2014/main" id="{51E701D5-3203-4AF5-8B57-CD0FF77B7612}"/>
              </a:ext>
            </a:extLst>
          </p:cNvPr>
          <p:cNvPicPr>
            <a:picLocks noChangeAspect="1"/>
          </p:cNvPicPr>
          <p:nvPr/>
        </p:nvPicPr>
        <p:blipFill>
          <a:blip r:embed="rId14"/>
          <a:stretch>
            <a:fillRect/>
          </a:stretch>
        </p:blipFill>
        <p:spPr>
          <a:xfrm rot="5400000" flipH="1">
            <a:off x="9821558" y="4657174"/>
            <a:ext cx="856883" cy="1132743"/>
          </a:xfrm>
          <a:prstGeom prst="rect">
            <a:avLst/>
          </a:prstGeom>
        </p:spPr>
      </p:pic>
      <p:pic>
        <p:nvPicPr>
          <p:cNvPr id="20" name="Picture 20">
            <a:extLst>
              <a:ext uri="{FF2B5EF4-FFF2-40B4-BE49-F238E27FC236}">
                <a16:creationId xmlns:a16="http://schemas.microsoft.com/office/drawing/2014/main" id="{10F35B9C-F7B2-4098-A36A-2D4D826A335E}"/>
              </a:ext>
            </a:extLst>
          </p:cNvPr>
          <p:cNvPicPr>
            <a:picLocks noChangeAspect="1"/>
          </p:cNvPicPr>
          <p:nvPr/>
        </p:nvPicPr>
        <p:blipFill>
          <a:blip r:embed="rId15"/>
          <a:stretch>
            <a:fillRect/>
          </a:stretch>
        </p:blipFill>
        <p:spPr>
          <a:xfrm rot="5400000" flipH="1">
            <a:off x="11059317" y="4620010"/>
            <a:ext cx="879964" cy="1225793"/>
          </a:xfrm>
          <a:prstGeom prst="rect">
            <a:avLst/>
          </a:prstGeom>
        </p:spPr>
      </p:pic>
      <p:pic>
        <p:nvPicPr>
          <p:cNvPr id="21" name="Picture 21">
            <a:extLst>
              <a:ext uri="{FF2B5EF4-FFF2-40B4-BE49-F238E27FC236}">
                <a16:creationId xmlns:a16="http://schemas.microsoft.com/office/drawing/2014/main" id="{5F7FE2E0-B980-4DD2-8D1F-58203EB98F4C}"/>
              </a:ext>
            </a:extLst>
          </p:cNvPr>
          <p:cNvPicPr>
            <a:picLocks noChangeAspect="1"/>
          </p:cNvPicPr>
          <p:nvPr/>
        </p:nvPicPr>
        <p:blipFill>
          <a:blip r:embed="rId16"/>
          <a:stretch>
            <a:fillRect/>
          </a:stretch>
        </p:blipFill>
        <p:spPr>
          <a:xfrm rot="16200000">
            <a:off x="9815880" y="5671771"/>
            <a:ext cx="852671" cy="1144650"/>
          </a:xfrm>
          <a:prstGeom prst="rect">
            <a:avLst/>
          </a:prstGeom>
        </p:spPr>
      </p:pic>
      <p:cxnSp>
        <p:nvCxnSpPr>
          <p:cNvPr id="5" name="Straight Arrow Connector 4">
            <a:extLst>
              <a:ext uri="{FF2B5EF4-FFF2-40B4-BE49-F238E27FC236}">
                <a16:creationId xmlns:a16="http://schemas.microsoft.com/office/drawing/2014/main" id="{4F541F0F-55B1-4A79-887D-F80FAE5860D7}"/>
              </a:ext>
            </a:extLst>
          </p:cNvPr>
          <p:cNvCxnSpPr/>
          <p:nvPr/>
        </p:nvCxnSpPr>
        <p:spPr>
          <a:xfrm>
            <a:off x="5838092" y="2280139"/>
            <a:ext cx="0" cy="18757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3E03831-F81B-42FC-AFBD-718F69AFAC59}"/>
              </a:ext>
            </a:extLst>
          </p:cNvPr>
          <p:cNvCxnSpPr/>
          <p:nvPr/>
        </p:nvCxnSpPr>
        <p:spPr>
          <a:xfrm>
            <a:off x="321370" y="2410156"/>
            <a:ext cx="8299936" cy="4689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0A9C2E-C989-4C76-8ADF-F97D32609656}"/>
              </a:ext>
            </a:extLst>
          </p:cNvPr>
          <p:cNvCxnSpPr/>
          <p:nvPr/>
        </p:nvCxnSpPr>
        <p:spPr>
          <a:xfrm flipH="1">
            <a:off x="590551" y="2378318"/>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398DBB6-7FAF-4749-8F8F-C914761BE0BE}"/>
              </a:ext>
            </a:extLst>
          </p:cNvPr>
          <p:cNvCxnSpPr>
            <a:cxnSpLocks/>
          </p:cNvCxnSpPr>
          <p:nvPr/>
        </p:nvCxnSpPr>
        <p:spPr>
          <a:xfrm flipH="1">
            <a:off x="2645870" y="2378317"/>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C73B187-F155-4F06-8985-CCFF3A6EB8AB}"/>
              </a:ext>
            </a:extLst>
          </p:cNvPr>
          <p:cNvCxnSpPr>
            <a:cxnSpLocks/>
          </p:cNvCxnSpPr>
          <p:nvPr/>
        </p:nvCxnSpPr>
        <p:spPr>
          <a:xfrm flipH="1">
            <a:off x="7444201" y="2353737"/>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2DAC878-8A09-4995-83C9-16446511F7B7}"/>
              </a:ext>
            </a:extLst>
          </p:cNvPr>
          <p:cNvCxnSpPr>
            <a:cxnSpLocks/>
          </p:cNvCxnSpPr>
          <p:nvPr/>
        </p:nvCxnSpPr>
        <p:spPr>
          <a:xfrm>
            <a:off x="563582" y="3549563"/>
            <a:ext cx="2836983" cy="2344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319F5DB-2BEA-4AD6-8431-5490E1B1C27F}"/>
              </a:ext>
            </a:extLst>
          </p:cNvPr>
          <p:cNvCxnSpPr>
            <a:cxnSpLocks/>
          </p:cNvCxnSpPr>
          <p:nvPr/>
        </p:nvCxnSpPr>
        <p:spPr>
          <a:xfrm flipH="1">
            <a:off x="895350" y="3480286"/>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CD95FB6-5B56-4A89-8594-E95476F26D3F}"/>
              </a:ext>
            </a:extLst>
          </p:cNvPr>
          <p:cNvCxnSpPr>
            <a:cxnSpLocks/>
          </p:cNvCxnSpPr>
          <p:nvPr/>
        </p:nvCxnSpPr>
        <p:spPr>
          <a:xfrm flipH="1">
            <a:off x="2196612" y="3480286"/>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C2C56D9-88F2-42BA-9AD0-D8502351DADC}"/>
              </a:ext>
            </a:extLst>
          </p:cNvPr>
          <p:cNvCxnSpPr>
            <a:cxnSpLocks/>
          </p:cNvCxnSpPr>
          <p:nvPr/>
        </p:nvCxnSpPr>
        <p:spPr>
          <a:xfrm flipH="1">
            <a:off x="3418459" y="3480286"/>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B31D731-77B6-4296-B43D-7D9B37D90914}"/>
              </a:ext>
            </a:extLst>
          </p:cNvPr>
          <p:cNvCxnSpPr>
            <a:cxnSpLocks/>
          </p:cNvCxnSpPr>
          <p:nvPr/>
        </p:nvCxnSpPr>
        <p:spPr>
          <a:xfrm>
            <a:off x="4764980" y="3461827"/>
            <a:ext cx="6060828"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A60FFE-D0B2-494F-93A1-3E7DFF33AB29}"/>
              </a:ext>
            </a:extLst>
          </p:cNvPr>
          <p:cNvCxnSpPr>
            <a:cxnSpLocks/>
          </p:cNvCxnSpPr>
          <p:nvPr/>
        </p:nvCxnSpPr>
        <p:spPr>
          <a:xfrm flipH="1">
            <a:off x="4896700" y="3479150"/>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39B4B4A-054F-4D98-BF4D-AB59037ABEBB}"/>
              </a:ext>
            </a:extLst>
          </p:cNvPr>
          <p:cNvCxnSpPr>
            <a:cxnSpLocks/>
          </p:cNvCxnSpPr>
          <p:nvPr/>
        </p:nvCxnSpPr>
        <p:spPr>
          <a:xfrm flipH="1">
            <a:off x="6522048" y="3490873"/>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AD9E168-EBDC-4BA2-B359-1A616B69E5F4}"/>
              </a:ext>
            </a:extLst>
          </p:cNvPr>
          <p:cNvCxnSpPr>
            <a:cxnSpLocks/>
          </p:cNvCxnSpPr>
          <p:nvPr/>
        </p:nvCxnSpPr>
        <p:spPr>
          <a:xfrm flipH="1">
            <a:off x="7981760" y="3502030"/>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8B04146-A326-41F6-8B47-B77C0BFBF9F5}"/>
              </a:ext>
            </a:extLst>
          </p:cNvPr>
          <p:cNvCxnSpPr>
            <a:cxnSpLocks/>
          </p:cNvCxnSpPr>
          <p:nvPr/>
        </p:nvCxnSpPr>
        <p:spPr>
          <a:xfrm flipH="1">
            <a:off x="10751054" y="3417699"/>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75F0045-6E55-4896-B5CB-AFA0007B47E9}"/>
              </a:ext>
            </a:extLst>
          </p:cNvPr>
          <p:cNvCxnSpPr>
            <a:cxnSpLocks/>
          </p:cNvCxnSpPr>
          <p:nvPr/>
        </p:nvCxnSpPr>
        <p:spPr>
          <a:xfrm flipH="1">
            <a:off x="11563350" y="3515455"/>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8995980-5223-4E03-A681-BB1D92FD0C3A}"/>
              </a:ext>
            </a:extLst>
          </p:cNvPr>
          <p:cNvCxnSpPr>
            <a:cxnSpLocks/>
          </p:cNvCxnSpPr>
          <p:nvPr/>
        </p:nvCxnSpPr>
        <p:spPr>
          <a:xfrm flipH="1">
            <a:off x="2658606" y="3419474"/>
            <a:ext cx="3" cy="11723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05BC49D-3DA8-4A79-8EA7-2F4C1224BC67}"/>
              </a:ext>
            </a:extLst>
          </p:cNvPr>
          <p:cNvCxnSpPr>
            <a:cxnSpLocks/>
          </p:cNvCxnSpPr>
          <p:nvPr/>
        </p:nvCxnSpPr>
        <p:spPr>
          <a:xfrm flipH="1">
            <a:off x="7452500" y="3355169"/>
            <a:ext cx="3" cy="14812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ED2D23C-14A7-49A1-B866-04F98AB96DFA}"/>
              </a:ext>
            </a:extLst>
          </p:cNvPr>
          <p:cNvCxnSpPr>
            <a:cxnSpLocks/>
          </p:cNvCxnSpPr>
          <p:nvPr/>
        </p:nvCxnSpPr>
        <p:spPr>
          <a:xfrm>
            <a:off x="10163985" y="4680196"/>
            <a:ext cx="1543914" cy="918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7628CA4-CB69-48B2-9E01-3A742A0F6DDD}"/>
              </a:ext>
            </a:extLst>
          </p:cNvPr>
          <p:cNvCxnSpPr>
            <a:cxnSpLocks/>
          </p:cNvCxnSpPr>
          <p:nvPr/>
        </p:nvCxnSpPr>
        <p:spPr>
          <a:xfrm>
            <a:off x="11593433" y="4580419"/>
            <a:ext cx="15820" cy="185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849C225-06CF-4E3E-B31A-3C9641432999}"/>
              </a:ext>
            </a:extLst>
          </p:cNvPr>
          <p:cNvCxnSpPr>
            <a:cxnSpLocks/>
          </p:cNvCxnSpPr>
          <p:nvPr/>
        </p:nvCxnSpPr>
        <p:spPr>
          <a:xfrm flipH="1">
            <a:off x="10314772" y="4617142"/>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1BA7AD2-CF97-4350-BF6A-58508FD87B51}"/>
              </a:ext>
            </a:extLst>
          </p:cNvPr>
          <p:cNvCxnSpPr>
            <a:cxnSpLocks/>
          </p:cNvCxnSpPr>
          <p:nvPr/>
        </p:nvCxnSpPr>
        <p:spPr>
          <a:xfrm flipH="1">
            <a:off x="10131156" y="5663743"/>
            <a:ext cx="11722" cy="175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33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212CC9-1754-4E05-8B4A-9E7400A7EA85}"/>
              </a:ext>
            </a:extLst>
          </p:cNvPr>
          <p:cNvSpPr>
            <a:spLocks noGrp="1"/>
          </p:cNvSpPr>
          <p:nvPr>
            <p:ph type="title"/>
          </p:nvPr>
        </p:nvSpPr>
        <p:spPr/>
        <p:txBody>
          <a:bodyPr/>
          <a:lstStyle/>
          <a:p>
            <a:pPr algn="ctr"/>
            <a:r>
              <a:rPr lang="fr-FR" b="1">
                <a:solidFill>
                  <a:schemeClr val="accent2"/>
                </a:solidFill>
                <a:effectLst/>
                <a:latin typeface="Calibri"/>
                <a:ea typeface="Calibri" panose="020F0502020204030204" pitchFamily="34" charset="0"/>
                <a:cs typeface="Times New Roman"/>
              </a:rPr>
              <a:t>Sommaire :</a:t>
            </a:r>
            <a:br>
              <a:rPr lang="fr-FR" sz="18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fr-FR">
              <a:solidFill>
                <a:schemeClr val="accent2"/>
              </a:solidFill>
            </a:endParaRPr>
          </a:p>
        </p:txBody>
      </p:sp>
      <p:sp>
        <p:nvSpPr>
          <p:cNvPr id="4" name="Rectangle 1">
            <a:extLst>
              <a:ext uri="{FF2B5EF4-FFF2-40B4-BE49-F238E27FC236}">
                <a16:creationId xmlns:a16="http://schemas.microsoft.com/office/drawing/2014/main" id="{ACBCDBD9-2989-42ED-99BA-47381B7E7D4A}"/>
              </a:ext>
            </a:extLst>
          </p:cNvPr>
          <p:cNvSpPr>
            <a:spLocks noGrp="1" noChangeArrowheads="1"/>
          </p:cNvSpPr>
          <p:nvPr>
            <p:ph idx="1"/>
          </p:nvPr>
        </p:nvSpPr>
        <p:spPr bwMode="auto">
          <a:xfrm>
            <a:off x="1035855" y="1717431"/>
            <a:ext cx="10366095"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171450" indent="-171450"/>
            <a:r>
              <a:rPr lang="fr-FR" altLang="fr-FR" sz="1400">
                <a:solidFill>
                  <a:schemeClr val="tx2"/>
                </a:solidFill>
                <a:latin typeface="Trebuchet MS"/>
                <a:ea typeface="Calibri" panose="020F0502020204030204" pitchFamily="34" charset="0"/>
                <a:cs typeface="Times New Roman"/>
                <a:hlinkClick r:id="rId2" action="ppaction://hlinksldjump">
                  <a:extLst>
                    <a:ext uri="{A12FA001-AC4F-418D-AE19-62706E023703}">
                      <ahyp:hlinkClr xmlns:ahyp="http://schemas.microsoft.com/office/drawing/2018/hyperlinkcolor" val="tx"/>
                    </a:ext>
                  </a:extLst>
                </a:hlinkClick>
              </a:rPr>
              <a:t>Présentation de la machine..............................................diapo 3</a:t>
            </a:r>
            <a:endParaRPr lang="fr-FR" altLang="fr-FR" sz="1400">
              <a:solidFill>
                <a:schemeClr val="tx2"/>
              </a:solidFill>
              <a:latin typeface="Trebuchet MS"/>
              <a:ea typeface="Calibri" panose="020F0502020204030204" pitchFamily="34" charset="0"/>
              <a:cs typeface="Times New Roman"/>
            </a:endParaRPr>
          </a:p>
          <a:p>
            <a:pPr marL="171450" indent="-171450" defTabSz="914400">
              <a:buClr>
                <a:srgbClr val="FFCA08"/>
              </a:buClr>
              <a:buFont typeface="Wingdings 3" charset="2"/>
              <a:buChar char=""/>
            </a:pPr>
            <a:endParaRPr lang="fr-FR" altLang="fr-FR" sz="1400">
              <a:solidFill>
                <a:schemeClr val="tx2"/>
              </a:solidFill>
              <a:latin typeface="Trebuchet MS"/>
              <a:ea typeface="Calibri" panose="020F0502020204030204" pitchFamily="34" charset="0"/>
              <a:cs typeface="Times New Roman"/>
            </a:endParaRPr>
          </a:p>
          <a:p>
            <a:pPr marL="171450" indent="-171450" defTabSz="914400">
              <a:buClrTx/>
              <a:buSzTx/>
              <a:buFont typeface="Wingdings 3"/>
              <a:buChar char=""/>
            </a:pPr>
            <a:r>
              <a:rPr kumimoji="0" lang="fr-FR" altLang="fr-FR" sz="1400" i="0" u="none" strike="noStrike" cap="none" normalizeH="0" baseline="0">
                <a:ln>
                  <a:noFill/>
                </a:ln>
                <a:solidFill>
                  <a:schemeClr val="tx2"/>
                </a:solidFill>
                <a:effectLst/>
                <a:latin typeface="Trebuchet MS"/>
                <a:ea typeface="Calibri" panose="020F0502020204030204" pitchFamily="34" charset="0"/>
                <a:cs typeface="Times New Roman"/>
                <a:hlinkClick r:id="rId3" action="ppaction://hlinksldjump">
                  <a:extLst>
                    <a:ext uri="{A12FA001-AC4F-418D-AE19-62706E023703}">
                      <ahyp:hlinkClr xmlns:ahyp="http://schemas.microsoft.com/office/drawing/2018/hyperlinkcolor" val="tx"/>
                    </a:ext>
                  </a:extLst>
                </a:hlinkClick>
              </a:rPr>
              <a:t>Préparation avant impression</a:t>
            </a:r>
            <a:r>
              <a:rPr lang="fr-FR" altLang="fr-FR" sz="1400">
                <a:solidFill>
                  <a:schemeClr val="tx2"/>
                </a:solidFill>
                <a:latin typeface="Trebuchet MS"/>
                <a:ea typeface="Calibri" panose="020F0502020204030204" pitchFamily="34" charset="0"/>
                <a:cs typeface="Times New Roman"/>
                <a:hlinkClick r:id="rId3" action="ppaction://hlinksldjump">
                  <a:extLst>
                    <a:ext uri="{A12FA001-AC4F-418D-AE19-62706E023703}">
                      <ahyp:hlinkClr xmlns:ahyp="http://schemas.microsoft.com/office/drawing/2018/hyperlinkcolor" val="tx"/>
                    </a:ext>
                  </a:extLst>
                </a:hlinkClick>
              </a:rPr>
              <a:t>............................................diapo 4 à 8</a:t>
            </a:r>
            <a:endParaRPr lang="fr-FR" sz="1400">
              <a:solidFill>
                <a:schemeClr val="tx2"/>
              </a:solidFill>
              <a:latin typeface="Trebuchet MS"/>
              <a:ea typeface="Calibri" panose="020F0502020204030204" pitchFamily="34" charset="0"/>
              <a:cs typeface="Times New Roman"/>
            </a:endParaRPr>
          </a:p>
          <a:p>
            <a:pPr marL="571500" lvl="1" indent="-171450" defTabSz="914400">
              <a:buClrTx/>
              <a:buSzTx/>
              <a:buFont typeface="Wingdings" charset="2"/>
              <a:buChar char="v"/>
            </a:pPr>
            <a:r>
              <a:rPr lang="fr-FR" sz="1400">
                <a:solidFill>
                  <a:schemeClr val="tx2"/>
                </a:solidFill>
                <a:latin typeface="Trebuchet MS"/>
                <a:ea typeface="Calibri" panose="020F0502020204030204" pitchFamily="34" charset="0"/>
                <a:cs typeface="Times New Roman"/>
                <a:hlinkClick r:id="rId4" action="ppaction://hlinksldjump">
                  <a:extLst>
                    <a:ext uri="{A12FA001-AC4F-418D-AE19-62706E023703}">
                      <ahyp:hlinkClr xmlns:ahyp="http://schemas.microsoft.com/office/drawing/2018/hyperlinkcolor" val="tx"/>
                    </a:ext>
                  </a:extLst>
                </a:hlinkClick>
              </a:rPr>
              <a:t>Opérations préliminaires...........................................diapo 4</a:t>
            </a:r>
            <a:endParaRPr lang="fr-FR" altLang="fr-FR" sz="1400">
              <a:solidFill>
                <a:schemeClr val="tx2"/>
              </a:solidFill>
              <a:latin typeface="Trebuchet MS"/>
              <a:ea typeface="Calibri" panose="020F0502020204030204" pitchFamily="34" charset="0"/>
              <a:cs typeface="Times New Roman"/>
              <a:hlinkClick r:id="rId4" action="ppaction://hlinksldjump">
                <a:extLst>
                  <a:ext uri="{A12FA001-AC4F-418D-AE19-62706E023703}">
                    <ahyp:hlinkClr xmlns:ahyp="http://schemas.microsoft.com/office/drawing/2018/hyperlinkcolor" val="tx"/>
                  </a:ext>
                </a:extLst>
              </a:hlinkClick>
            </a:endParaRPr>
          </a:p>
          <a:p>
            <a:pPr marL="571500" lvl="1" indent="-171450" defTabSz="914400">
              <a:buClrTx/>
              <a:buSzTx/>
              <a:buFont typeface="Wingdings" charset="2"/>
              <a:buChar char="v"/>
            </a:pPr>
            <a:r>
              <a:rPr lang="fr-FR" altLang="fr-FR" sz="1400">
                <a:solidFill>
                  <a:schemeClr val="tx2"/>
                </a:solidFill>
                <a:latin typeface="Trebuchet MS"/>
                <a:ea typeface="Calibri" panose="020F0502020204030204" pitchFamily="34" charset="0"/>
                <a:cs typeface="Times New Roman"/>
                <a:hlinkClick r:id="rId4" action="ppaction://hlinksldjump">
                  <a:extLst>
                    <a:ext uri="{A12FA001-AC4F-418D-AE19-62706E023703}">
                      <ahyp:hlinkClr xmlns:ahyp="http://schemas.microsoft.com/office/drawing/2018/hyperlinkcolor" val="tx"/>
                    </a:ext>
                  </a:extLst>
                </a:hlinkClick>
              </a:rPr>
              <a:t>Réglages</a:t>
            </a:r>
            <a:r>
              <a:rPr kumimoji="0" lang="fr-FR" altLang="fr-FR" sz="1400" i="0" u="none" strike="noStrike" cap="none" normalizeH="0" baseline="0">
                <a:ln>
                  <a:noFill/>
                </a:ln>
                <a:solidFill>
                  <a:schemeClr val="tx2"/>
                </a:solidFill>
                <a:effectLst/>
                <a:latin typeface="Trebuchet MS"/>
                <a:ea typeface="Calibri" panose="020F0502020204030204" pitchFamily="34" charset="0"/>
                <a:cs typeface="Times New Roman"/>
                <a:hlinkClick r:id="rId4" action="ppaction://hlinksldjump">
                  <a:extLst>
                    <a:ext uri="{A12FA001-AC4F-418D-AE19-62706E023703}">
                      <ahyp:hlinkClr xmlns:ahyp="http://schemas.microsoft.com/office/drawing/2018/hyperlinkcolor" val="tx"/>
                    </a:ext>
                  </a:extLst>
                </a:hlinkClick>
              </a:rPr>
              <a:t> dégauchissage </a:t>
            </a:r>
            <a:r>
              <a:rPr lang="fr-FR" altLang="fr-FR" sz="1400">
                <a:solidFill>
                  <a:schemeClr val="tx2"/>
                </a:solidFill>
                <a:latin typeface="Trebuchet MS"/>
                <a:ea typeface="Calibri" panose="020F0502020204030204" pitchFamily="34" charset="0"/>
                <a:cs typeface="Times New Roman"/>
                <a:hlinkClick r:id="rId4" action="ppaction://hlinksldjump">
                  <a:extLst>
                    <a:ext uri="{A12FA001-AC4F-418D-AE19-62706E023703}">
                      <ahyp:hlinkClr xmlns:ahyp="http://schemas.microsoft.com/office/drawing/2018/hyperlinkcolor" val="tx"/>
                    </a:ext>
                  </a:extLst>
                </a:hlinkClick>
              </a:rPr>
              <a:t>plateau..................................diapo 5 et 6 </a:t>
            </a:r>
            <a:endParaRPr lang="fr-FR" altLang="fr-FR" sz="1400">
              <a:solidFill>
                <a:schemeClr val="tx2"/>
              </a:solidFill>
              <a:latin typeface="Trebuchet MS"/>
              <a:ea typeface="Calibri" panose="020F0502020204030204" pitchFamily="34" charset="0"/>
              <a:cs typeface="Times New Roman"/>
            </a:endParaRPr>
          </a:p>
          <a:p>
            <a:pPr marL="571500" lvl="1" indent="-171450" defTabSz="914400">
              <a:buClrTx/>
              <a:buSzTx/>
              <a:buFont typeface="Wingdings" charset="2"/>
              <a:buChar char="v"/>
            </a:pPr>
            <a:r>
              <a:rPr lang="fr-FR" altLang="fr-FR" sz="1400">
                <a:solidFill>
                  <a:schemeClr val="tx2"/>
                </a:solidFill>
                <a:latin typeface="Trebuchet MS"/>
                <a:ea typeface="Calibri" panose="020F0502020204030204" pitchFamily="34" charset="0"/>
                <a:cs typeface="Times New Roman"/>
                <a:hlinkClick r:id="rId4" action="ppaction://hlinksldjump">
                  <a:extLst>
                    <a:ext uri="{A12FA001-AC4F-418D-AE19-62706E023703}">
                      <ahyp:hlinkClr xmlns:ahyp="http://schemas.microsoft.com/office/drawing/2018/hyperlinkcolor" val="tx"/>
                    </a:ext>
                  </a:extLst>
                </a:hlinkClick>
              </a:rPr>
              <a:t>Validation</a:t>
            </a:r>
            <a:r>
              <a:rPr kumimoji="0" lang="fr-FR" altLang="fr-FR" sz="1400" i="0" u="none" strike="noStrike" cap="none" normalizeH="0" baseline="0">
                <a:ln>
                  <a:noFill/>
                </a:ln>
                <a:solidFill>
                  <a:schemeClr val="tx2"/>
                </a:solidFill>
                <a:effectLst/>
                <a:latin typeface="Trebuchet MS"/>
                <a:ea typeface="Calibri" panose="020F0502020204030204" pitchFamily="34" charset="0"/>
                <a:cs typeface="Times New Roman"/>
                <a:hlinkClick r:id="rId5" action="ppaction://hlinksldjump">
                  <a:extLst>
                    <a:ext uri="{A12FA001-AC4F-418D-AE19-62706E023703}">
                      <ahyp:hlinkClr xmlns:ahyp="http://schemas.microsoft.com/office/drawing/2018/hyperlinkcolor" val="tx"/>
                    </a:ext>
                  </a:extLst>
                </a:hlinkClick>
              </a:rPr>
              <a:t> dégauchissage </a:t>
            </a:r>
            <a:r>
              <a:rPr lang="fr-FR" altLang="fr-FR" sz="1400">
                <a:solidFill>
                  <a:schemeClr val="tx2"/>
                </a:solidFill>
                <a:latin typeface="Trebuchet MS"/>
                <a:ea typeface="Calibri" panose="020F0502020204030204" pitchFamily="34" charset="0"/>
                <a:cs typeface="Times New Roman"/>
                <a:hlinkClick r:id="rId5" action="ppaction://hlinksldjump">
                  <a:extLst>
                    <a:ext uri="{A12FA001-AC4F-418D-AE19-62706E023703}">
                      <ahyp:hlinkClr xmlns:ahyp="http://schemas.microsoft.com/office/drawing/2018/hyperlinkcolor" val="tx"/>
                    </a:ext>
                  </a:extLst>
                </a:hlinkClick>
              </a:rPr>
              <a:t>plateau................................diapo 7 et 8</a:t>
            </a:r>
            <a:endParaRPr lang="fr-FR" altLang="fr-FR" sz="1400" i="0" u="none" strike="noStrike" cap="none" normalizeH="0" baseline="0">
              <a:ln>
                <a:noFill/>
              </a:ln>
              <a:solidFill>
                <a:schemeClr val="tx2"/>
              </a:solidFill>
              <a:effectLst/>
              <a:latin typeface="Trebuchet MS"/>
              <a:cs typeface="Times New Roman"/>
            </a:endParaRPr>
          </a:p>
          <a:p>
            <a:pPr marL="571500" lvl="1" indent="-171450" defTabSz="914400">
              <a:buClrTx/>
              <a:buSzTx/>
              <a:buFont typeface="Wingdings" charset="2"/>
              <a:buChar char="v"/>
            </a:pPr>
            <a:endParaRPr lang="fr-FR" altLang="fr-FR" sz="1400">
              <a:solidFill>
                <a:schemeClr val="tx2"/>
              </a:solidFill>
              <a:latin typeface="Trebuchet MS"/>
              <a:ea typeface="Calibri" panose="020F0502020204030204" pitchFamily="34" charset="0"/>
              <a:cs typeface="Times New Roman"/>
            </a:endParaRPr>
          </a:p>
          <a:p>
            <a:pPr marL="171450" indent="-171450" defTabSz="914400">
              <a:buClrTx/>
              <a:buSzTx/>
              <a:buFont typeface="Wingdings 3"/>
              <a:buChar char=""/>
            </a:pPr>
            <a:r>
              <a:rPr lang="fr-FR" altLang="fr-FR" sz="1400">
                <a:solidFill>
                  <a:schemeClr val="tx2"/>
                </a:solidFill>
                <a:latin typeface="Trebuchet MS"/>
                <a:ea typeface="Calibri" panose="020F0502020204030204" pitchFamily="34" charset="0"/>
                <a:cs typeface="Times New Roman"/>
                <a:hlinkClick r:id="rId6" action="ppaction://hlinksldjump">
                  <a:extLst>
                    <a:ext uri="{A12FA001-AC4F-418D-AE19-62706E023703}">
                      <ahyp:hlinkClr xmlns:ahyp="http://schemas.microsoft.com/office/drawing/2018/hyperlinkcolor" val="tx"/>
                    </a:ext>
                  </a:extLst>
                </a:hlinkClick>
              </a:rPr>
              <a:t> </a:t>
            </a:r>
            <a:r>
              <a:rPr kumimoji="0" lang="fr-FR" altLang="fr-FR" sz="1400" i="0" u="none" strike="noStrike" cap="none" normalizeH="0" baseline="0">
                <a:ln>
                  <a:noFill/>
                </a:ln>
                <a:solidFill>
                  <a:schemeClr val="tx2"/>
                </a:solidFill>
                <a:effectLst/>
                <a:latin typeface="Trebuchet MS"/>
                <a:ea typeface="Calibri" panose="020F0502020204030204" pitchFamily="34" charset="0"/>
                <a:cs typeface="Times New Roman"/>
                <a:hlinkClick r:id="rId6" action="ppaction://hlinksldjump">
                  <a:extLst>
                    <a:ext uri="{A12FA001-AC4F-418D-AE19-62706E023703}">
                      <ahyp:hlinkClr xmlns:ahyp="http://schemas.microsoft.com/office/drawing/2018/hyperlinkcolor" val="tx"/>
                    </a:ext>
                  </a:extLst>
                </a:hlinkClick>
              </a:rPr>
              <a:t>Changement du fil/Charger nouveau fil</a:t>
            </a:r>
            <a:r>
              <a:rPr lang="fr-FR" altLang="fr-FR" sz="1400">
                <a:solidFill>
                  <a:schemeClr val="tx2"/>
                </a:solidFill>
                <a:latin typeface="Trebuchet MS"/>
                <a:ea typeface="Calibri" panose="020F0502020204030204" pitchFamily="34" charset="0"/>
                <a:cs typeface="Times New Roman"/>
                <a:hlinkClick r:id="rId6" action="ppaction://hlinksldjump">
                  <a:extLst>
                    <a:ext uri="{A12FA001-AC4F-418D-AE19-62706E023703}">
                      <ahyp:hlinkClr xmlns:ahyp="http://schemas.microsoft.com/office/drawing/2018/hyperlinkcolor" val="tx"/>
                    </a:ext>
                  </a:extLst>
                </a:hlinkClick>
              </a:rPr>
              <a:t>..............................diapo 9 et 10</a:t>
            </a:r>
            <a:endParaRPr lang="fr-FR" altLang="fr-FR" sz="1400" i="0" u="none" strike="noStrike" cap="none" normalizeH="0" baseline="0">
              <a:ln>
                <a:noFill/>
              </a:ln>
              <a:solidFill>
                <a:schemeClr val="tx2"/>
              </a:solidFill>
              <a:effectLst/>
              <a:latin typeface="Trebuchet MS"/>
              <a:cs typeface="Times New Roman"/>
            </a:endParaRPr>
          </a:p>
          <a:p>
            <a:pPr marL="171450" indent="-171450" defTabSz="914400">
              <a:buClrTx/>
              <a:buSzTx/>
              <a:buFont typeface="Wingdings 3"/>
              <a:buChar char=""/>
            </a:pPr>
            <a:endParaRPr lang="fr-FR" altLang="fr-FR" sz="1400">
              <a:solidFill>
                <a:schemeClr val="tx2"/>
              </a:solidFill>
              <a:latin typeface="Trebuchet MS"/>
              <a:ea typeface="Calibri" panose="020F0502020204030204" pitchFamily="34" charset="0"/>
              <a:cs typeface="Times New Roman"/>
            </a:endParaRPr>
          </a:p>
          <a:p>
            <a:pPr marL="171450" indent="-171450" defTabSz="914400">
              <a:buClrTx/>
              <a:buSzTx/>
              <a:buFont typeface="Wingdings 3"/>
              <a:buChar char=""/>
            </a:pPr>
            <a:r>
              <a:rPr lang="fr-FR" altLang="fr-FR" sz="1400">
                <a:solidFill>
                  <a:schemeClr val="tx2"/>
                </a:solidFill>
                <a:latin typeface="Trebuchet MS"/>
                <a:ea typeface="Calibri" panose="020F0502020204030204" pitchFamily="34" charset="0"/>
                <a:cs typeface="Times New Roman"/>
                <a:hlinkClick r:id="rId7" action="ppaction://hlinksldjump">
                  <a:extLst>
                    <a:ext uri="{A12FA001-AC4F-418D-AE19-62706E023703}">
                      <ahyp:hlinkClr xmlns:ahyp="http://schemas.microsoft.com/office/drawing/2018/hyperlinkcolor" val="tx"/>
                    </a:ext>
                  </a:extLst>
                </a:hlinkClick>
              </a:rPr>
              <a:t> </a:t>
            </a:r>
            <a:r>
              <a:rPr kumimoji="0" lang="fr-FR" altLang="fr-FR" sz="1400" i="0" u="none" strike="noStrike" cap="none" normalizeH="0" baseline="0">
                <a:ln>
                  <a:noFill/>
                </a:ln>
                <a:solidFill>
                  <a:schemeClr val="tx2"/>
                </a:solidFill>
                <a:effectLst/>
                <a:latin typeface="Trebuchet MS"/>
                <a:ea typeface="Calibri" panose="020F0502020204030204" pitchFamily="34" charset="0"/>
                <a:cs typeface="Times New Roman"/>
                <a:hlinkClick r:id="rId7" action="ppaction://hlinksldjump">
                  <a:extLst>
                    <a:ext uri="{A12FA001-AC4F-418D-AE19-62706E023703}">
                      <ahyp:hlinkClr xmlns:ahyp="http://schemas.microsoft.com/office/drawing/2018/hyperlinkcolor" val="tx"/>
                    </a:ext>
                  </a:extLst>
                </a:hlinkClick>
              </a:rPr>
              <a:t>Impression</a:t>
            </a:r>
            <a:r>
              <a:rPr lang="fr-FR" altLang="fr-FR" sz="1400">
                <a:solidFill>
                  <a:schemeClr val="tx2"/>
                </a:solidFill>
                <a:latin typeface="Trebuchet MS"/>
                <a:ea typeface="Calibri" panose="020F0502020204030204" pitchFamily="34" charset="0"/>
                <a:cs typeface="Times New Roman"/>
                <a:hlinkClick r:id="rId7" action="ppaction://hlinksldjump">
                  <a:extLst>
                    <a:ext uri="{A12FA001-AC4F-418D-AE19-62706E023703}">
                      <ahyp:hlinkClr xmlns:ahyp="http://schemas.microsoft.com/office/drawing/2018/hyperlinkcolor" val="tx"/>
                    </a:ext>
                  </a:extLst>
                </a:hlinkClick>
              </a:rPr>
              <a:t>.................................................................diapo 11 et 12</a:t>
            </a:r>
            <a:endParaRPr lang="fr-FR" altLang="fr-FR" sz="1400" i="0" u="none" strike="noStrike" cap="none" normalizeH="0" baseline="0">
              <a:ln>
                <a:noFill/>
              </a:ln>
              <a:solidFill>
                <a:schemeClr val="tx2"/>
              </a:solidFill>
              <a:effectLst/>
              <a:latin typeface="Trebuchet MS"/>
              <a:cs typeface="Times New Roman"/>
            </a:endParaRPr>
          </a:p>
          <a:p>
            <a:pPr marL="171450" indent="-171450" defTabSz="914400">
              <a:buClrTx/>
              <a:buSzTx/>
              <a:buFont typeface="Wingdings 3"/>
              <a:buChar char=""/>
            </a:pPr>
            <a:endParaRPr lang="fr-FR" altLang="fr-FR" sz="1400">
              <a:solidFill>
                <a:schemeClr val="tx2"/>
              </a:solidFill>
              <a:latin typeface="Trebuchet MS"/>
              <a:ea typeface="Calibri" panose="020F0502020204030204" pitchFamily="34" charset="0"/>
              <a:cs typeface="Times New Roman"/>
            </a:endParaRPr>
          </a:p>
          <a:p>
            <a:pPr marL="171450" indent="-171450" defTabSz="914400">
              <a:buClrTx/>
              <a:buSzTx/>
              <a:buFont typeface="Wingdings 3"/>
              <a:buChar char=""/>
            </a:pPr>
            <a:r>
              <a:rPr lang="fr-FR" altLang="fr-FR" sz="1400">
                <a:solidFill>
                  <a:schemeClr val="tx2"/>
                </a:solidFill>
                <a:latin typeface="Trebuchet MS"/>
                <a:ea typeface="Calibri" panose="020F0502020204030204" pitchFamily="34" charset="0"/>
                <a:cs typeface="Times New Roman"/>
                <a:hlinkClick r:id="rId8" action="ppaction://hlinksldjump">
                  <a:extLst>
                    <a:ext uri="{A12FA001-AC4F-418D-AE19-62706E023703}">
                      <ahyp:hlinkClr xmlns:ahyp="http://schemas.microsoft.com/office/drawing/2018/hyperlinkcolor" val="tx"/>
                    </a:ext>
                  </a:extLst>
                </a:hlinkClick>
              </a:rPr>
              <a:t> </a:t>
            </a:r>
            <a:r>
              <a:rPr kumimoji="0" lang="fr-FR" altLang="fr-FR" sz="1400" i="0" u="none" strike="noStrike" cap="none" normalizeH="0" baseline="0">
                <a:ln>
                  <a:noFill/>
                </a:ln>
                <a:solidFill>
                  <a:schemeClr val="tx2"/>
                </a:solidFill>
                <a:effectLst/>
                <a:latin typeface="Trebuchet MS"/>
                <a:ea typeface="Calibri" panose="020F0502020204030204" pitchFamily="34" charset="0"/>
                <a:cs typeface="Times New Roman"/>
                <a:hlinkClick r:id="rId8" action="ppaction://hlinksldjump">
                  <a:extLst>
                    <a:ext uri="{A12FA001-AC4F-418D-AE19-62706E023703}">
                      <ahyp:hlinkClr xmlns:ahyp="http://schemas.microsoft.com/office/drawing/2018/hyperlinkcolor" val="tx"/>
                    </a:ext>
                  </a:extLst>
                </a:hlinkClick>
              </a:rPr>
              <a:t>Post-impression</a:t>
            </a:r>
            <a:r>
              <a:rPr lang="fr-FR" altLang="fr-FR" sz="1400">
                <a:solidFill>
                  <a:schemeClr val="tx2"/>
                </a:solidFill>
                <a:latin typeface="Trebuchet MS"/>
                <a:ea typeface="Calibri" panose="020F0502020204030204" pitchFamily="34" charset="0"/>
                <a:cs typeface="Times New Roman"/>
                <a:hlinkClick r:id="rId8" action="ppaction://hlinksldjump">
                  <a:extLst>
                    <a:ext uri="{A12FA001-AC4F-418D-AE19-62706E023703}">
                      <ahyp:hlinkClr xmlns:ahyp="http://schemas.microsoft.com/office/drawing/2018/hyperlinkcolor" val="tx"/>
                    </a:ext>
                  </a:extLst>
                </a:hlinkClick>
              </a:rPr>
              <a:t>...........................................................diapo 13</a:t>
            </a:r>
            <a:endParaRPr lang="fr-FR" altLang="fr-FR" sz="1400" i="0" u="none" strike="noStrike" cap="none" normalizeH="0" baseline="0">
              <a:ln>
                <a:noFill/>
              </a:ln>
              <a:solidFill>
                <a:schemeClr val="tx2"/>
              </a:solidFill>
              <a:effectLst/>
              <a:latin typeface="Trebuchet MS"/>
              <a:cs typeface="Times New Roman"/>
            </a:endParaRPr>
          </a:p>
          <a:p>
            <a:pPr marL="171450" indent="-171450" defTabSz="914400">
              <a:buClrTx/>
              <a:buSzTx/>
              <a:buFont typeface="Wingdings 3"/>
              <a:buChar char=""/>
            </a:pPr>
            <a:endParaRPr lang="fr-FR" altLang="fr-FR" sz="1400">
              <a:solidFill>
                <a:schemeClr val="tx2"/>
              </a:solidFill>
              <a:latin typeface="Trebuchet MS"/>
              <a:ea typeface="Calibri" panose="020F0502020204030204" pitchFamily="34" charset="0"/>
              <a:cs typeface="Times New Roman"/>
            </a:endParaRPr>
          </a:p>
          <a:p>
            <a:pPr marL="171450" indent="-171450" defTabSz="914400">
              <a:buClrTx/>
              <a:buSzTx/>
              <a:buFont typeface="Wingdings 3"/>
              <a:buChar char=""/>
            </a:pPr>
            <a:r>
              <a:rPr lang="fr-FR" altLang="fr-FR" sz="1400">
                <a:solidFill>
                  <a:schemeClr val="tx2"/>
                </a:solidFill>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 </a:t>
            </a:r>
            <a:r>
              <a:rPr kumimoji="0" lang="fr-FR" altLang="fr-FR" sz="1400" i="0" u="none" strike="noStrike" cap="none" normalizeH="0" baseline="0">
                <a:ln>
                  <a:noFill/>
                </a:ln>
                <a:solidFill>
                  <a:schemeClr val="tx2"/>
                </a:solidFill>
                <a:effectLst/>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Annexes</a:t>
            </a:r>
            <a:r>
              <a:rPr lang="fr-FR" altLang="fr-FR" sz="1400">
                <a:solidFill>
                  <a:schemeClr val="tx2"/>
                </a:solidFill>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....................................................................diapo 14 et 15</a:t>
            </a:r>
            <a:endParaRPr lang="fr-FR" altLang="fr-FR" sz="1400" i="0" u="none" strike="noStrike" cap="none" normalizeH="0" baseline="0">
              <a:ln>
                <a:noFill/>
              </a:ln>
              <a:solidFill>
                <a:schemeClr val="tx2"/>
              </a:solidFill>
              <a:effectLst/>
              <a:latin typeface="Trebuchet MS"/>
              <a:cs typeface="Times New Roman"/>
            </a:endParaRPr>
          </a:p>
          <a:p>
            <a:pPr marL="571500" lvl="1" indent="-171450" defTabSz="914400">
              <a:buClrTx/>
              <a:buSzTx/>
              <a:buFont typeface="Wingdings" charset="2"/>
              <a:buChar char="v"/>
            </a:pPr>
            <a:r>
              <a:rPr kumimoji="0" lang="fr-FR" altLang="fr-FR" sz="1400" i="0" u="none" strike="noStrike" cap="none" normalizeH="0" baseline="0">
                <a:ln>
                  <a:noFill/>
                </a:ln>
                <a:solidFill>
                  <a:schemeClr val="tx2"/>
                </a:solidFill>
                <a:effectLst/>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Annexe 1 : Caractéristiques/</a:t>
            </a:r>
            <a:r>
              <a:rPr lang="fr-FR" altLang="fr-FR" sz="1400">
                <a:solidFill>
                  <a:schemeClr val="tx2"/>
                </a:solidFill>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Interface.........................diapo 14</a:t>
            </a:r>
            <a:endParaRPr lang="fr-FR" altLang="fr-FR" sz="1400">
              <a:solidFill>
                <a:schemeClr val="tx2"/>
              </a:solidFill>
              <a:latin typeface="Trebuchet MS"/>
              <a:ea typeface="Calibri" panose="020F0502020204030204" pitchFamily="34" charset="0"/>
              <a:cs typeface="Times New Roman"/>
            </a:endParaRPr>
          </a:p>
          <a:p>
            <a:pPr marL="571500" lvl="1" indent="-171450" defTabSz="914400">
              <a:buClrTx/>
              <a:buSzTx/>
              <a:buFont typeface="Wingdings" charset="2"/>
              <a:buChar char="v"/>
            </a:pPr>
            <a:r>
              <a:rPr lang="fr-FR" altLang="fr-FR" sz="1400">
                <a:solidFill>
                  <a:schemeClr val="tx2"/>
                </a:solidFill>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Annexe</a:t>
            </a:r>
            <a:r>
              <a:rPr kumimoji="0" lang="fr-FR" altLang="fr-FR" sz="1400" i="0" u="none" strike="noStrike" cap="none" normalizeH="0" baseline="0">
                <a:ln>
                  <a:noFill/>
                </a:ln>
                <a:solidFill>
                  <a:schemeClr val="tx2"/>
                </a:solidFill>
                <a:effectLst/>
                <a:latin typeface="Trebuchet MS"/>
                <a:ea typeface="Calibri" panose="020F0502020204030204" pitchFamily="34" charset="0"/>
                <a:cs typeface="Times New Roman"/>
                <a:hlinkClick r:id="rId10" action="ppaction://hlinksldjump">
                  <a:extLst>
                    <a:ext uri="{A12FA001-AC4F-418D-AE19-62706E023703}">
                      <ahyp:hlinkClr xmlns:ahyp="http://schemas.microsoft.com/office/drawing/2018/hyperlinkcolor" val="tx"/>
                    </a:ext>
                  </a:extLst>
                </a:hlinkClick>
              </a:rPr>
              <a:t> 2 : Structures (arbre) des menus</a:t>
            </a:r>
            <a:r>
              <a:rPr lang="fr-FR" altLang="fr-FR" sz="1400">
                <a:solidFill>
                  <a:schemeClr val="tx2"/>
                </a:solidFill>
                <a:latin typeface="Trebuchet MS"/>
                <a:ea typeface="Calibri" panose="020F0502020204030204" pitchFamily="34" charset="0"/>
                <a:cs typeface="Times New Roman"/>
                <a:hlinkClick r:id="rId10" action="ppaction://hlinksldjump">
                  <a:extLst>
                    <a:ext uri="{A12FA001-AC4F-418D-AE19-62706E023703}">
                      <ahyp:hlinkClr xmlns:ahyp="http://schemas.microsoft.com/office/drawing/2018/hyperlinkcolor" val="tx"/>
                    </a:ext>
                  </a:extLst>
                </a:hlinkClick>
              </a:rPr>
              <a:t>......................diapo 15</a:t>
            </a:r>
            <a:endParaRPr lang="fr-FR" altLang="fr-FR" sz="1400" b="1" i="0" u="none" strike="noStrike" cap="none" normalizeH="0" baseline="0">
              <a:ln>
                <a:noFill/>
              </a:ln>
              <a:solidFill>
                <a:schemeClr val="tx2"/>
              </a:solidFill>
              <a:effectLst/>
              <a:latin typeface="Trebuchet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478B301-434C-43A2-BA9F-4C4383BC740F}"/>
              </a:ext>
            </a:extLst>
          </p:cNvPr>
          <p:cNvSpPr>
            <a:spLocks noGrp="1"/>
          </p:cNvSpPr>
          <p:nvPr>
            <p:ph type="sldNum" sz="quarter" idx="12"/>
          </p:nvPr>
        </p:nvSpPr>
        <p:spPr/>
        <p:txBody>
          <a:bodyPr/>
          <a:lstStyle/>
          <a:p>
            <a:fld id="{F0BBC34D-AE05-47F5-93F9-98D07616940B}" type="slidenum">
              <a:rPr lang="fr-FR" smtClean="0"/>
              <a:t>2</a:t>
            </a:fld>
            <a:endParaRPr lang="fr-FR"/>
          </a:p>
        </p:txBody>
      </p:sp>
    </p:spTree>
    <p:extLst>
      <p:ext uri="{BB962C8B-B14F-4D97-AF65-F5344CB8AC3E}">
        <p14:creationId xmlns:p14="http://schemas.microsoft.com/office/powerpoint/2010/main" val="321797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F9B98C8-E6D4-47C2-B6AA-9D9EDE98632E}"/>
              </a:ext>
            </a:extLst>
          </p:cNvPr>
          <p:cNvSpPr/>
          <p:nvPr/>
        </p:nvSpPr>
        <p:spPr>
          <a:xfrm>
            <a:off x="7017750" y="5104619"/>
            <a:ext cx="2731475" cy="480647"/>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DD9994-EAA3-4BC4-A612-E084BE78E8A0}"/>
              </a:ext>
            </a:extLst>
          </p:cNvPr>
          <p:cNvSpPr/>
          <p:nvPr/>
        </p:nvSpPr>
        <p:spPr>
          <a:xfrm>
            <a:off x="7927990" y="3430488"/>
            <a:ext cx="1711569" cy="49237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E675A5-D6A4-486B-8C47-C7C6ADAAA6F6}"/>
              </a:ext>
            </a:extLst>
          </p:cNvPr>
          <p:cNvSpPr/>
          <p:nvPr/>
        </p:nvSpPr>
        <p:spPr>
          <a:xfrm>
            <a:off x="7816054" y="2020882"/>
            <a:ext cx="1512277" cy="37514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14E0A5-CB13-4265-A175-6E3359B8CCF4}"/>
              </a:ext>
            </a:extLst>
          </p:cNvPr>
          <p:cNvSpPr/>
          <p:nvPr/>
        </p:nvSpPr>
        <p:spPr>
          <a:xfrm>
            <a:off x="154078" y="2821644"/>
            <a:ext cx="1219199" cy="52753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40776A1-04A7-4744-B1CF-F96439F5931D}"/>
              </a:ext>
            </a:extLst>
          </p:cNvPr>
          <p:cNvSpPr/>
          <p:nvPr/>
        </p:nvSpPr>
        <p:spPr>
          <a:xfrm>
            <a:off x="256559" y="3920021"/>
            <a:ext cx="1863969" cy="363417"/>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661004AA-0525-4C8F-8EA3-6137C3E8C226}"/>
              </a:ext>
            </a:extLst>
          </p:cNvPr>
          <p:cNvPicPr>
            <a:picLocks noChangeAspect="1"/>
          </p:cNvPicPr>
          <p:nvPr/>
        </p:nvPicPr>
        <p:blipFill>
          <a:blip r:embed="rId2"/>
          <a:stretch>
            <a:fillRect/>
          </a:stretch>
        </p:blipFill>
        <p:spPr>
          <a:xfrm>
            <a:off x="2966401" y="1515763"/>
            <a:ext cx="3892060" cy="5165883"/>
          </a:xfrm>
          <a:prstGeom prst="rect">
            <a:avLst/>
          </a:prstGeom>
        </p:spPr>
      </p:pic>
      <p:cxnSp>
        <p:nvCxnSpPr>
          <p:cNvPr id="7" name="Straight Arrow Connector 6">
            <a:extLst>
              <a:ext uri="{FF2B5EF4-FFF2-40B4-BE49-F238E27FC236}">
                <a16:creationId xmlns:a16="http://schemas.microsoft.com/office/drawing/2014/main" id="{6B67B8D1-D5DA-4578-9D94-4700B71256CB}"/>
              </a:ext>
            </a:extLst>
          </p:cNvPr>
          <p:cNvCxnSpPr/>
          <p:nvPr/>
        </p:nvCxnSpPr>
        <p:spPr>
          <a:xfrm>
            <a:off x="1607126" y="3089338"/>
            <a:ext cx="3280570" cy="13248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B1BD3C83-8E55-451A-882B-A1940033E9F1}"/>
              </a:ext>
            </a:extLst>
          </p:cNvPr>
          <p:cNvCxnSpPr/>
          <p:nvPr/>
        </p:nvCxnSpPr>
        <p:spPr>
          <a:xfrm>
            <a:off x="2087323" y="4094993"/>
            <a:ext cx="2628048" cy="7601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FF59F726-DD08-4D5F-8601-1DC01C3D18C2}"/>
              </a:ext>
            </a:extLst>
          </p:cNvPr>
          <p:cNvCxnSpPr/>
          <p:nvPr/>
        </p:nvCxnSpPr>
        <p:spPr>
          <a:xfrm flipH="1">
            <a:off x="6405693" y="3672326"/>
            <a:ext cx="1491098" cy="9582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BA224175-1F44-4E5F-9D9E-064B23A33982}"/>
              </a:ext>
            </a:extLst>
          </p:cNvPr>
          <p:cNvCxnSpPr/>
          <p:nvPr/>
        </p:nvCxnSpPr>
        <p:spPr>
          <a:xfrm flipH="1">
            <a:off x="6431337" y="4652832"/>
            <a:ext cx="1160585" cy="5509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2C37F5A4-6BA3-4385-A6B0-65325A8A6B67}"/>
              </a:ext>
            </a:extLst>
          </p:cNvPr>
          <p:cNvCxnSpPr/>
          <p:nvPr/>
        </p:nvCxnSpPr>
        <p:spPr>
          <a:xfrm flipH="1">
            <a:off x="5575860" y="5306983"/>
            <a:ext cx="1392397" cy="2216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57584B80-36CB-4188-A7D0-33A59EEFBA7C}"/>
              </a:ext>
            </a:extLst>
          </p:cNvPr>
          <p:cNvSpPr txBox="1"/>
          <p:nvPr/>
        </p:nvSpPr>
        <p:spPr>
          <a:xfrm>
            <a:off x="155378" y="2896876"/>
            <a:ext cx="1430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cs typeface="Calibri"/>
              </a:rPr>
              <a:t>Tête/Buse</a:t>
            </a:r>
          </a:p>
        </p:txBody>
      </p:sp>
      <p:sp>
        <p:nvSpPr>
          <p:cNvPr id="13" name="TextBox 12">
            <a:extLst>
              <a:ext uri="{FF2B5EF4-FFF2-40B4-BE49-F238E27FC236}">
                <a16:creationId xmlns:a16="http://schemas.microsoft.com/office/drawing/2014/main" id="{BB38D284-6793-4311-8BBD-32F969C66AC5}"/>
              </a:ext>
            </a:extLst>
          </p:cNvPr>
          <p:cNvSpPr txBox="1"/>
          <p:nvPr/>
        </p:nvSpPr>
        <p:spPr>
          <a:xfrm>
            <a:off x="7935648" y="20302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solidFill>
                  <a:schemeClr val="accent2"/>
                </a:solidFill>
              </a:rPr>
              <a:t>Bloqueur</a:t>
            </a:r>
            <a:r>
              <a:rPr lang="en-US">
                <a:solidFill>
                  <a:schemeClr val="accent2"/>
                </a:solidFill>
              </a:rPr>
              <a:t> fil</a:t>
            </a:r>
          </a:p>
        </p:txBody>
      </p:sp>
      <p:sp>
        <p:nvSpPr>
          <p:cNvPr id="14" name="TextBox 13">
            <a:extLst>
              <a:ext uri="{FF2B5EF4-FFF2-40B4-BE49-F238E27FC236}">
                <a16:creationId xmlns:a16="http://schemas.microsoft.com/office/drawing/2014/main" id="{60A798EC-5232-442B-BBD3-227EE0ACB4F6}"/>
              </a:ext>
            </a:extLst>
          </p:cNvPr>
          <p:cNvSpPr txBox="1"/>
          <p:nvPr/>
        </p:nvSpPr>
        <p:spPr>
          <a:xfrm>
            <a:off x="155047" y="39192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rPr>
              <a:t>Plateau </a:t>
            </a:r>
            <a:r>
              <a:rPr lang="en-US" err="1">
                <a:solidFill>
                  <a:schemeClr val="accent2"/>
                </a:solidFill>
              </a:rPr>
              <a:t>chauffant</a:t>
            </a:r>
            <a:endParaRPr lang="en-US" err="1">
              <a:solidFill>
                <a:schemeClr val="accent2"/>
              </a:solidFill>
              <a:cs typeface="Calibri"/>
            </a:endParaRPr>
          </a:p>
        </p:txBody>
      </p:sp>
      <p:sp>
        <p:nvSpPr>
          <p:cNvPr id="15" name="TextBox 14">
            <a:extLst>
              <a:ext uri="{FF2B5EF4-FFF2-40B4-BE49-F238E27FC236}">
                <a16:creationId xmlns:a16="http://schemas.microsoft.com/office/drawing/2014/main" id="{E5C9AB9B-885D-45CA-94AF-CE95C1ED263C}"/>
              </a:ext>
            </a:extLst>
          </p:cNvPr>
          <p:cNvSpPr txBox="1"/>
          <p:nvPr/>
        </p:nvSpPr>
        <p:spPr>
          <a:xfrm>
            <a:off x="6952470" y="5152410"/>
            <a:ext cx="2747738" cy="3816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rPr>
              <a:t>Carte SD/Bouton ON-OFF</a:t>
            </a:r>
          </a:p>
        </p:txBody>
      </p:sp>
      <p:sp>
        <p:nvSpPr>
          <p:cNvPr id="16" name="TextBox 15">
            <a:extLst>
              <a:ext uri="{FF2B5EF4-FFF2-40B4-BE49-F238E27FC236}">
                <a16:creationId xmlns:a16="http://schemas.microsoft.com/office/drawing/2014/main" id="{F4D561F7-1E8E-4762-9B8D-EA0CCB7FA6A9}"/>
              </a:ext>
            </a:extLst>
          </p:cNvPr>
          <p:cNvSpPr txBox="1"/>
          <p:nvPr/>
        </p:nvSpPr>
        <p:spPr>
          <a:xfrm>
            <a:off x="7933657" y="3494752"/>
            <a:ext cx="1919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rPr>
              <a:t>Support </a:t>
            </a:r>
            <a:r>
              <a:rPr lang="en-US" err="1">
                <a:solidFill>
                  <a:schemeClr val="accent2"/>
                </a:solidFill>
              </a:rPr>
              <a:t>bobine</a:t>
            </a:r>
            <a:endParaRPr lang="en-US">
              <a:solidFill>
                <a:schemeClr val="accent2"/>
              </a:solidFill>
              <a:cs typeface="Calibri"/>
            </a:endParaRPr>
          </a:p>
        </p:txBody>
      </p:sp>
      <p:sp>
        <p:nvSpPr>
          <p:cNvPr id="27" name="Titre 1">
            <a:extLst>
              <a:ext uri="{FF2B5EF4-FFF2-40B4-BE49-F238E27FC236}">
                <a16:creationId xmlns:a16="http://schemas.microsoft.com/office/drawing/2014/main" id="{F8C5441E-4075-4A68-9812-26CEB243845F}"/>
              </a:ext>
            </a:extLst>
          </p:cNvPr>
          <p:cNvSpPr>
            <a:spLocks noGrp="1"/>
          </p:cNvSpPr>
          <p:nvPr>
            <p:ph type="title"/>
          </p:nvPr>
        </p:nvSpPr>
        <p:spPr>
          <a:xfrm>
            <a:off x="838200" y="802286"/>
            <a:ext cx="10515600" cy="1025528"/>
          </a:xfrm>
        </p:spPr>
        <p:txBody>
          <a:bodyPr>
            <a:normAutofit fontScale="90000"/>
          </a:bodyPr>
          <a:lstStyle/>
          <a:p>
            <a:pPr algn="ctr"/>
            <a:r>
              <a:rPr lang="fr-FR" b="1">
                <a:solidFill>
                  <a:schemeClr val="accent2"/>
                </a:solidFill>
                <a:latin typeface="Trebuchet MS"/>
                <a:ea typeface="Calibri" panose="020F0502020204030204" pitchFamily="34" charset="0"/>
                <a:cs typeface="Calibri"/>
              </a:rPr>
              <a:t>Présentation de la machine :</a:t>
            </a:r>
            <a:br>
              <a:rPr lang="fr-FR" sz="1800">
                <a:solidFill>
                  <a:schemeClr val="accent2"/>
                </a:solidFill>
                <a:effectLst/>
                <a:latin typeface="Trebuchet MS"/>
                <a:ea typeface="Calibri" panose="020F0502020204030204" pitchFamily="34" charset="0"/>
                <a:cs typeface="Times New Roman" panose="02020603050405020304" pitchFamily="18" charset="0"/>
              </a:rPr>
            </a:br>
            <a:endParaRPr lang="fr-FR">
              <a:solidFill>
                <a:schemeClr val="accent2"/>
              </a:solidFill>
              <a:cs typeface="Calibri Light"/>
            </a:endParaRPr>
          </a:p>
        </p:txBody>
      </p:sp>
      <p:sp>
        <p:nvSpPr>
          <p:cNvPr id="28" name="Rectangle 27">
            <a:extLst>
              <a:ext uri="{FF2B5EF4-FFF2-40B4-BE49-F238E27FC236}">
                <a16:creationId xmlns:a16="http://schemas.microsoft.com/office/drawing/2014/main" id="{BF34BE3B-2750-4241-B735-CF4B44C386CB}"/>
              </a:ext>
            </a:extLst>
          </p:cNvPr>
          <p:cNvSpPr/>
          <p:nvPr/>
        </p:nvSpPr>
        <p:spPr>
          <a:xfrm>
            <a:off x="7923054" y="4296587"/>
            <a:ext cx="1435334" cy="349863"/>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TextBox 2">
            <a:extLst>
              <a:ext uri="{FF2B5EF4-FFF2-40B4-BE49-F238E27FC236}">
                <a16:creationId xmlns:a16="http://schemas.microsoft.com/office/drawing/2014/main" id="{B30D1F74-6820-4A30-A175-0071F0C8EE94}"/>
              </a:ext>
            </a:extLst>
          </p:cNvPr>
          <p:cNvSpPr txBox="1"/>
          <p:nvPr/>
        </p:nvSpPr>
        <p:spPr>
          <a:xfrm>
            <a:off x="7926864" y="4272019"/>
            <a:ext cx="162950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solidFill>
                  <a:schemeClr val="accent2"/>
                </a:solidFill>
              </a:rPr>
              <a:t>Ecran</a:t>
            </a:r>
            <a:r>
              <a:rPr lang="en-US">
                <a:solidFill>
                  <a:schemeClr val="accent2"/>
                </a:solidFill>
              </a:rPr>
              <a:t> </a:t>
            </a:r>
            <a:r>
              <a:rPr lang="en-US">
                <a:solidFill>
                  <a:schemeClr val="accent2"/>
                </a:solidFill>
                <a:hlinkClick r:id="rId3" action="ppaction://hlinksldjump">
                  <a:extLst>
                    <a:ext uri="{A12FA001-AC4F-418D-AE19-62706E023703}">
                      <ahyp:hlinkClr xmlns:ahyp="http://schemas.microsoft.com/office/drawing/2018/hyperlinkcolor" val="tx"/>
                    </a:ext>
                  </a:extLst>
                </a:hlinkClick>
              </a:rPr>
              <a:t>(</a:t>
            </a:r>
            <a:r>
              <a:rPr lang="en-US" err="1">
                <a:solidFill>
                  <a:schemeClr val="accent2"/>
                </a:solidFill>
                <a:hlinkClick r:id="rId3" action="ppaction://hlinksldjump">
                  <a:extLst>
                    <a:ext uri="{A12FA001-AC4F-418D-AE19-62706E023703}">
                      <ahyp:hlinkClr xmlns:ahyp="http://schemas.microsoft.com/office/drawing/2018/hyperlinkcolor" val="tx"/>
                    </a:ext>
                  </a:extLst>
                </a:hlinkClick>
              </a:rPr>
              <a:t>infos</a:t>
            </a:r>
            <a:r>
              <a:rPr lang="en-US">
                <a:solidFill>
                  <a:schemeClr val="accent2"/>
                </a:solidFill>
                <a:hlinkClick r:id="rId3" action="ppaction://hlinksldjump">
                  <a:extLst>
                    <a:ext uri="{A12FA001-AC4F-418D-AE19-62706E023703}">
                      <ahyp:hlinkClr xmlns:ahyp="http://schemas.microsoft.com/office/drawing/2018/hyperlinkcolor" val="tx"/>
                    </a:ext>
                  </a:extLst>
                </a:hlinkClick>
              </a:rPr>
              <a:t>) </a:t>
            </a:r>
            <a:endParaRPr lang="en-US">
              <a:solidFill>
                <a:schemeClr val="accent2"/>
              </a:solidFill>
            </a:endParaRPr>
          </a:p>
        </p:txBody>
      </p:sp>
      <p:cxnSp>
        <p:nvCxnSpPr>
          <p:cNvPr id="30" name="Straight Arrow Connector 29">
            <a:extLst>
              <a:ext uri="{FF2B5EF4-FFF2-40B4-BE49-F238E27FC236}">
                <a16:creationId xmlns:a16="http://schemas.microsoft.com/office/drawing/2014/main" id="{869A5DAF-928F-4FFA-A8B7-E9CC2E90FF9A}"/>
              </a:ext>
            </a:extLst>
          </p:cNvPr>
          <p:cNvCxnSpPr>
            <a:cxnSpLocks/>
          </p:cNvCxnSpPr>
          <p:nvPr/>
        </p:nvCxnSpPr>
        <p:spPr>
          <a:xfrm flipH="1">
            <a:off x="6453895" y="2244466"/>
            <a:ext cx="1357832" cy="214158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418AE5D2-B143-480E-BE3B-1720641857D6}"/>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88961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D44148F-40C6-47BB-9B88-A9CC9C1521C3}"/>
              </a:ext>
            </a:extLst>
          </p:cNvPr>
          <p:cNvSpPr>
            <a:spLocks noChangeArrowheads="1"/>
          </p:cNvSpPr>
          <p:nvPr/>
        </p:nvSpPr>
        <p:spPr bwMode="auto">
          <a:xfrm>
            <a:off x="1794688" y="1879401"/>
            <a:ext cx="37928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fr-FR">
                <a:latin typeface="Calibri"/>
                <a:ea typeface="Calibri" panose="020F0502020204030204" pitchFamily="34" charset="0"/>
                <a:cs typeface="Times New Roman"/>
              </a:rPr>
              <a:t>- </a:t>
            </a:r>
            <a:r>
              <a:rPr kumimoji="0" lang="fr-FR" altLang="fr-FR" b="0" i="0" u="none" strike="noStrike" cap="none" normalizeH="0" baseline="0">
                <a:ln>
                  <a:noFill/>
                </a:ln>
                <a:effectLst/>
                <a:latin typeface="Calibri"/>
                <a:ea typeface="Calibri" panose="020F0502020204030204" pitchFamily="34" charset="0"/>
                <a:cs typeface="Times New Roman"/>
              </a:rPr>
              <a:t>Allumer la machine</a:t>
            </a:r>
            <a:r>
              <a:rPr lang="fr-FR" altLang="fr-FR">
                <a:latin typeface="Calibri"/>
                <a:ea typeface="Calibri" panose="020F0502020204030204" pitchFamily="34" charset="0"/>
                <a:cs typeface="Times New Roman"/>
              </a:rPr>
              <a:t> </a:t>
            </a:r>
            <a:r>
              <a:rPr lang="fr-FR">
                <a:ea typeface="+mn-lt"/>
                <a:cs typeface="+mn-lt"/>
              </a:rPr>
              <a:t>(sur le côté droit)</a:t>
            </a:r>
            <a:endParaRPr kumimoji="0" lang="fr-FR" altLang="fr-FR"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32047523-50C4-4101-A23A-35AE9B6967E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720C349B-D4CC-430D-94DC-DB6F72F992D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5D65DC43-9F3C-4B04-9938-B15C95F7700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ZoneTexte 13">
            <a:extLst>
              <a:ext uri="{FF2B5EF4-FFF2-40B4-BE49-F238E27FC236}">
                <a16:creationId xmlns:a16="http://schemas.microsoft.com/office/drawing/2014/main" id="{114784B9-6EA1-46EF-8031-5C753CDD063F}"/>
              </a:ext>
            </a:extLst>
          </p:cNvPr>
          <p:cNvSpPr txBox="1"/>
          <p:nvPr/>
        </p:nvSpPr>
        <p:spPr>
          <a:xfrm>
            <a:off x="1794927" y="5485071"/>
            <a:ext cx="7619759" cy="1367234"/>
          </a:xfrm>
          <a:prstGeom prst="rect">
            <a:avLst/>
          </a:prstGeom>
          <a:noFill/>
        </p:spPr>
        <p:txBody>
          <a:bodyPr wrap="square" lIns="91440" tIns="45720" rIns="91440" bIns="45720" anchor="t">
            <a:spAutoFit/>
          </a:bodyPr>
          <a:lstStyle/>
          <a:p>
            <a:pPr>
              <a:lnSpc>
                <a:spcPct val="107000"/>
              </a:lnSpc>
              <a:spcAft>
                <a:spcPts val="800"/>
              </a:spcAft>
            </a:pPr>
            <a:r>
              <a:rPr lang="fr-FR" sz="1800">
                <a:effectLst/>
                <a:latin typeface="Calibri"/>
                <a:ea typeface="Calibri" panose="020F0502020204030204" pitchFamily="34" charset="0"/>
                <a:cs typeface="Times New Roman"/>
              </a:rPr>
              <a:t>-</a:t>
            </a:r>
            <a:r>
              <a:rPr lang="fr-FR">
                <a:latin typeface="Calibri"/>
                <a:ea typeface="Calibri" panose="020F0502020204030204" pitchFamily="34" charset="0"/>
                <a:cs typeface="Times New Roman"/>
              </a:rPr>
              <a:t> </a:t>
            </a:r>
            <a:r>
              <a:rPr lang="fr-FR">
                <a:ea typeface="+mn-lt"/>
                <a:cs typeface="+mn-lt"/>
              </a:rPr>
              <a:t>Nettoyer le plateau avec de l’alcool isopropylique ou autre produit destiné au nettoyage des plateaux d’impression, avant que le plateau soit chaud, pour ne pas se brûler.</a:t>
            </a:r>
            <a:endParaRPr lang="en-US"/>
          </a:p>
          <a:p>
            <a:pPr>
              <a:lnSpc>
                <a:spcPct val="107000"/>
              </a:lnSpc>
              <a:spcAft>
                <a:spcPts val="800"/>
              </a:spcAft>
            </a:pPr>
            <a:endParaRPr lang="fr-FR">
              <a:effectLst/>
              <a:latin typeface="Calibri"/>
              <a:ea typeface="Calibri" panose="020F0502020204030204" pitchFamily="34" charset="0"/>
              <a:cs typeface="Times New Roman"/>
            </a:endParaRPr>
          </a:p>
        </p:txBody>
      </p:sp>
      <p:sp>
        <p:nvSpPr>
          <p:cNvPr id="17" name="Titre 1">
            <a:extLst>
              <a:ext uri="{FF2B5EF4-FFF2-40B4-BE49-F238E27FC236}">
                <a16:creationId xmlns:a16="http://schemas.microsoft.com/office/drawing/2014/main" id="{0EDA1C1C-1E80-43ED-B3FA-F3B91799C670}"/>
              </a:ext>
            </a:extLst>
          </p:cNvPr>
          <p:cNvSpPr>
            <a:spLocks noGrp="1"/>
          </p:cNvSpPr>
          <p:nvPr>
            <p:ph type="title"/>
          </p:nvPr>
        </p:nvSpPr>
        <p:spPr>
          <a:xfrm>
            <a:off x="2458" y="3415"/>
            <a:ext cx="3030794" cy="509335"/>
          </a:xfrm>
        </p:spPr>
        <p:txBody>
          <a:bodyPr>
            <a:normAutofit fontScale="90000"/>
          </a:bodyPr>
          <a:lstStyle/>
          <a:p>
            <a:pPr marL="171450" indent="-171450" algn="ctr">
              <a:buFont typeface="Arial"/>
              <a:buChar char="•"/>
            </a:pPr>
            <a:r>
              <a:rPr lang="fr-FR" sz="1200" b="1">
                <a:solidFill>
                  <a:schemeClr val="accent2"/>
                </a:solidFill>
                <a:latin typeface="Trebuchet MS"/>
                <a:ea typeface="Calibri" panose="020F0502020204030204" pitchFamily="34" charset="0"/>
                <a:cs typeface="Times New Roman"/>
              </a:rPr>
              <a:t> </a:t>
            </a:r>
            <a:r>
              <a:rPr lang="fr-FR" sz="1200" b="1">
                <a:solidFill>
                  <a:schemeClr val="accent2"/>
                </a:solidFill>
                <a:effectLst/>
                <a:latin typeface="Trebuchet MS"/>
                <a:ea typeface="Calibri" panose="020F0502020204030204" pitchFamily="34" charset="0"/>
                <a:cs typeface="Times New Roman"/>
              </a:rPr>
              <a:t>Préparation avant impression</a:t>
            </a:r>
            <a:br>
              <a:rPr lang="fr-FR" sz="18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fr-FR">
              <a:solidFill>
                <a:schemeClr val="accent2"/>
              </a:solidFill>
            </a:endParaRPr>
          </a:p>
        </p:txBody>
      </p:sp>
      <p:sp>
        <p:nvSpPr>
          <p:cNvPr id="2" name="Espace réservé du numéro de diapositive 1">
            <a:extLst>
              <a:ext uri="{FF2B5EF4-FFF2-40B4-BE49-F238E27FC236}">
                <a16:creationId xmlns:a16="http://schemas.microsoft.com/office/drawing/2014/main" id="{F6AEBFAC-4E84-4848-BF3A-5725844ED671}"/>
              </a:ext>
            </a:extLst>
          </p:cNvPr>
          <p:cNvSpPr>
            <a:spLocks noGrp="1"/>
          </p:cNvSpPr>
          <p:nvPr>
            <p:ph type="sldNum" sz="quarter" idx="12"/>
          </p:nvPr>
        </p:nvSpPr>
        <p:spPr/>
        <p:txBody>
          <a:bodyPr/>
          <a:lstStyle/>
          <a:p>
            <a:fld id="{F0BBC34D-AE05-47F5-93F9-98D07616940B}" type="slidenum">
              <a:rPr lang="fr-FR" smtClean="0"/>
              <a:t>4</a:t>
            </a:fld>
            <a:endParaRPr lang="fr-FR"/>
          </a:p>
        </p:txBody>
      </p:sp>
      <p:sp>
        <p:nvSpPr>
          <p:cNvPr id="19" name="ZoneTexte 18">
            <a:extLst>
              <a:ext uri="{FF2B5EF4-FFF2-40B4-BE49-F238E27FC236}">
                <a16:creationId xmlns:a16="http://schemas.microsoft.com/office/drawing/2014/main" id="{31C59596-B534-4E7A-82FE-EE3E81E332BE}"/>
              </a:ext>
            </a:extLst>
          </p:cNvPr>
          <p:cNvSpPr txBox="1"/>
          <p:nvPr/>
        </p:nvSpPr>
        <p:spPr>
          <a:xfrm>
            <a:off x="3131" y="754162"/>
            <a:ext cx="9815192" cy="584775"/>
          </a:xfrm>
          <a:prstGeom prst="rect">
            <a:avLst/>
          </a:prstGeom>
          <a:noFill/>
        </p:spPr>
        <p:txBody>
          <a:bodyPr wrap="square" lIns="91440" tIns="45720" rIns="91440" bIns="45720" anchor="t">
            <a:spAutoFit/>
          </a:bodyPr>
          <a:lstStyle/>
          <a:p>
            <a:pPr algn="ctr" eaLnBrk="0" fontAlgn="base" hangingPunct="0">
              <a:spcBef>
                <a:spcPct val="0"/>
              </a:spcBef>
              <a:spcAft>
                <a:spcPct val="0"/>
              </a:spcAft>
            </a:pPr>
            <a:r>
              <a:rPr lang="fr-FR" altLang="fr-FR" sz="3200" bmk="">
                <a:solidFill>
                  <a:schemeClr val="accent2"/>
                </a:solidFill>
                <a:latin typeface="Trebuchet MS"/>
                <a:ea typeface="Times New Roman" panose="02020603050405020304" pitchFamily="18" charset="0"/>
                <a:cs typeface="Times New Roman"/>
              </a:rPr>
              <a:t> </a:t>
            </a:r>
            <a:r>
              <a:rPr kumimoji="0" lang="fr-FR" altLang="fr-FR" sz="3200" b="0" i="0" u="none" strike="noStrike" cap="none" normalizeH="0" baseline="0" bmk="_Toc93331257">
                <a:ln>
                  <a:noFill/>
                </a:ln>
                <a:solidFill>
                  <a:schemeClr val="accent2"/>
                </a:solidFill>
                <a:effectLst/>
                <a:latin typeface="Trebuchet MS"/>
                <a:ea typeface="Times New Roman" panose="02020603050405020304" pitchFamily="18" charset="0"/>
                <a:cs typeface="Times New Roman"/>
              </a:rPr>
              <a:t>Opérations préliminaires</a:t>
            </a:r>
            <a:r>
              <a:rPr lang="fr-FR" altLang="fr-FR" sz="3200" bmk="_Toc93331257">
                <a:solidFill>
                  <a:schemeClr val="accent2"/>
                </a:solidFill>
                <a:latin typeface="Trebuchet MS"/>
                <a:ea typeface="Times New Roman" panose="02020603050405020304" pitchFamily="18" charset="0"/>
                <a:cs typeface="Times New Roman"/>
              </a:rPr>
              <a:t> </a:t>
            </a:r>
            <a:endParaRPr lang="fr-FR" altLang="fr-FR" sz="3200" b="0" i="0" u="none" strike="noStrike" cap="none" normalizeH="0" baseline="0">
              <a:ln>
                <a:noFill/>
              </a:ln>
              <a:solidFill>
                <a:schemeClr val="accent2"/>
              </a:solidFill>
              <a:effectLst/>
              <a:latin typeface="Trebuchet MS"/>
              <a:ea typeface="Times New Roman" panose="02020603050405020304" pitchFamily="18" charset="0"/>
              <a:cs typeface="Times New Roman" panose="02020603050405020304" pitchFamily="18" charset="0"/>
            </a:endParaRPr>
          </a:p>
        </p:txBody>
      </p:sp>
      <p:pic>
        <p:nvPicPr>
          <p:cNvPr id="3" name="Picture 3">
            <a:extLst>
              <a:ext uri="{FF2B5EF4-FFF2-40B4-BE49-F238E27FC236}">
                <a16:creationId xmlns:a16="http://schemas.microsoft.com/office/drawing/2014/main" id="{AC96C725-F798-4915-A947-2C3CFA5CFAC5}"/>
              </a:ext>
            </a:extLst>
          </p:cNvPr>
          <p:cNvPicPr>
            <a:picLocks noChangeAspect="1"/>
          </p:cNvPicPr>
          <p:nvPr/>
        </p:nvPicPr>
        <p:blipFill>
          <a:blip r:embed="rId2"/>
          <a:stretch>
            <a:fillRect/>
          </a:stretch>
        </p:blipFill>
        <p:spPr>
          <a:xfrm>
            <a:off x="4588663" y="2526050"/>
            <a:ext cx="2791557" cy="2116748"/>
          </a:xfrm>
          <a:prstGeom prst="rect">
            <a:avLst/>
          </a:prstGeom>
        </p:spPr>
      </p:pic>
    </p:spTree>
    <p:extLst>
      <p:ext uri="{BB962C8B-B14F-4D97-AF65-F5344CB8AC3E}">
        <p14:creationId xmlns:p14="http://schemas.microsoft.com/office/powerpoint/2010/main" val="30223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57B159E-AFE9-474F-ADB7-675FFCDF33B1}"/>
              </a:ext>
            </a:extLst>
          </p:cNvPr>
          <p:cNvSpPr>
            <a:spLocks noGrp="1"/>
          </p:cNvSpPr>
          <p:nvPr>
            <p:ph type="sldNum" sz="quarter" idx="12"/>
          </p:nvPr>
        </p:nvSpPr>
        <p:spPr/>
        <p:txBody>
          <a:bodyPr/>
          <a:lstStyle/>
          <a:p>
            <a:fld id="{F0BBC34D-AE05-47F5-93F9-98D07616940B}" type="slidenum">
              <a:rPr lang="fr-FR" smtClean="0"/>
              <a:t>5</a:t>
            </a:fld>
            <a:endParaRPr lang="fr-FR"/>
          </a:p>
        </p:txBody>
      </p:sp>
      <p:sp>
        <p:nvSpPr>
          <p:cNvPr id="4" name="Rectangle 3">
            <a:extLst>
              <a:ext uri="{FF2B5EF4-FFF2-40B4-BE49-F238E27FC236}">
                <a16:creationId xmlns:a16="http://schemas.microsoft.com/office/drawing/2014/main" id="{4AB817B0-37E4-4145-A9E1-852FF10FC38D}"/>
              </a:ext>
            </a:extLst>
          </p:cNvPr>
          <p:cNvSpPr>
            <a:spLocks noChangeArrowheads="1"/>
          </p:cNvSpPr>
          <p:nvPr/>
        </p:nvSpPr>
        <p:spPr bwMode="auto">
          <a:xfrm>
            <a:off x="63910" y="989918"/>
            <a:ext cx="9395998" cy="56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algn="ctr" eaLnBrk="0" fontAlgn="base" hangingPunct="0">
              <a:spcBef>
                <a:spcPct val="0"/>
              </a:spcBef>
              <a:spcAft>
                <a:spcPct val="0"/>
              </a:spcAft>
            </a:pPr>
            <a:r>
              <a:rPr kumimoji="0" lang="fr-FR" altLang="fr-FR" sz="3200" b="0" i="0" u="none" strike="noStrike" cap="none" normalizeH="0" baseline="0" bmk="_Toc93331257">
                <a:ln>
                  <a:noFill/>
                </a:ln>
                <a:solidFill>
                  <a:schemeClr val="accent2"/>
                </a:solidFill>
                <a:effectLst/>
                <a:latin typeface="Trebuchet MS"/>
                <a:ea typeface="Times New Roman" panose="02020603050405020304" pitchFamily="18" charset="0"/>
                <a:cs typeface="Times New Roman"/>
              </a:rPr>
              <a:t>Réglages dégauchissage</a:t>
            </a:r>
            <a:r>
              <a:rPr lang="fr-FR" altLang="fr-FR" sz="3200" bmk="_Toc93331257">
                <a:solidFill>
                  <a:schemeClr val="accent2"/>
                </a:solidFill>
                <a:latin typeface="Trebuchet MS"/>
                <a:ea typeface="Times New Roman" panose="02020603050405020304" pitchFamily="18" charset="0"/>
                <a:cs typeface="Times New Roman"/>
              </a:rPr>
              <a:t> plateau</a:t>
            </a:r>
            <a:r>
              <a:rPr kumimoji="0" lang="fr-FR" altLang="fr-FR" sz="3200" b="0" i="0" u="none" strike="noStrike" cap="none" normalizeH="0" baseline="0" bmk="_Toc93331257">
                <a:ln>
                  <a:noFill/>
                </a:ln>
                <a:solidFill>
                  <a:schemeClr val="accent2"/>
                </a:solidFill>
                <a:effectLst/>
                <a:latin typeface="Trebuchet MS"/>
                <a:ea typeface="Times New Roman" panose="02020603050405020304" pitchFamily="18" charset="0"/>
                <a:cs typeface="Times New Roman"/>
              </a:rPr>
              <a:t> </a:t>
            </a:r>
            <a:endParaRPr lang="fr-FR" altLang="fr-FR" sz="3200" b="0" i="0" u="none" strike="noStrike" cap="none" normalizeH="0" baseline="0">
              <a:ln>
                <a:noFill/>
              </a:ln>
              <a:solidFill>
                <a:schemeClr val="accent2"/>
              </a:solidFill>
              <a:effectLst/>
              <a:latin typeface="Trebuchet MS"/>
              <a:cs typeface="Times New Roman"/>
            </a:endParaRPr>
          </a:p>
        </p:txBody>
      </p:sp>
      <p:sp>
        <p:nvSpPr>
          <p:cNvPr id="5" name="Rectangle 4">
            <a:extLst>
              <a:ext uri="{FF2B5EF4-FFF2-40B4-BE49-F238E27FC236}">
                <a16:creationId xmlns:a16="http://schemas.microsoft.com/office/drawing/2014/main" id="{C16E0F69-A21F-443F-B485-C978AAE251BC}"/>
              </a:ext>
            </a:extLst>
          </p:cNvPr>
          <p:cNvSpPr>
            <a:spLocks noChangeArrowheads="1"/>
          </p:cNvSpPr>
          <p:nvPr/>
        </p:nvSpPr>
        <p:spPr bwMode="auto">
          <a:xfrm>
            <a:off x="197602" y="1744217"/>
            <a:ext cx="89838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fr-FR" altLang="fr-FR" b="0" i="0" u="none" strike="noStrike" cap="none" normalizeH="0" baseline="0">
                <a:ln>
                  <a:noFill/>
                </a:ln>
                <a:effectLst/>
                <a:latin typeface="Calibri"/>
                <a:ea typeface="Calibri" panose="020F0502020204030204" pitchFamily="34" charset="0"/>
                <a:cs typeface="Times New Roman"/>
              </a:rPr>
              <a:t>Etape 1 :</a:t>
            </a:r>
            <a:r>
              <a:rPr lang="fr-FR" altLang="fr-FR">
                <a:latin typeface="Calibri"/>
                <a:ea typeface="Calibri" panose="020F0502020204030204" pitchFamily="34" charset="0"/>
                <a:cs typeface="Times New Roman"/>
              </a:rPr>
              <a:t>  </a:t>
            </a:r>
            <a:r>
              <a:rPr lang="fr-FR">
                <a:ea typeface="+mn-lt"/>
                <a:cs typeface="+mn-lt"/>
              </a:rPr>
              <a:t>Aller dans Tools puis Home et sélectionner Home Z. Ne pas toucher le plateau ou la buse lorsque la machine fait le Home Z. Les axes sont maintenant mobiles manuellement, vous pouvez bouger</a:t>
            </a:r>
            <a:r>
              <a:rPr kumimoji="0" lang="fr-FR" b="0" i="0" u="none" strike="noStrike" cap="none" normalizeH="0" baseline="0">
                <a:ln>
                  <a:noFill/>
                </a:ln>
                <a:effectLst/>
                <a:ea typeface="+mn-lt"/>
                <a:cs typeface="+mn-lt"/>
              </a:rPr>
              <a:t> la </a:t>
            </a:r>
            <a:r>
              <a:rPr lang="fr-FR">
                <a:ea typeface="+mn-lt"/>
                <a:cs typeface="+mn-lt"/>
              </a:rPr>
              <a:t>buse sur l’axe x et le plateau sur l’axe y</a:t>
            </a:r>
            <a:endParaRPr lang="fr-FR" altLang="fr-FR" b="0" i="0" u="none" strike="noStrike" cap="none" normalizeH="0" baseline="0">
              <a:ln>
                <a:noFill/>
              </a:ln>
              <a:effectLst/>
              <a:latin typeface="Arial" panose="020B0604020202020204" pitchFamily="34" charset="0"/>
              <a:cs typeface="Arial" panose="020B0604020202020204" pitchFamily="34" charset="0"/>
            </a:endParaRPr>
          </a:p>
        </p:txBody>
      </p:sp>
      <p:sp>
        <p:nvSpPr>
          <p:cNvPr id="6" name="Rectangle 8">
            <a:extLst>
              <a:ext uri="{FF2B5EF4-FFF2-40B4-BE49-F238E27FC236}">
                <a16:creationId xmlns:a16="http://schemas.microsoft.com/office/drawing/2014/main" id="{85E1614A-3B8E-4F5B-B190-53022B2D07CF}"/>
              </a:ext>
            </a:extLst>
          </p:cNvPr>
          <p:cNvSpPr>
            <a:spLocks noChangeArrowheads="1"/>
          </p:cNvSpPr>
          <p:nvPr/>
        </p:nvSpPr>
        <p:spPr bwMode="auto">
          <a:xfrm>
            <a:off x="246764" y="4268845"/>
            <a:ext cx="95739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fr-FR" altLang="fr-FR" b="0" i="0" u="none" strike="noStrike" cap="none" normalizeH="0" baseline="0">
                <a:ln>
                  <a:noFill/>
                </a:ln>
                <a:effectLst/>
                <a:latin typeface="Calibri"/>
                <a:ea typeface="Calibri" panose="020F0502020204030204" pitchFamily="34" charset="0"/>
                <a:cs typeface="Times New Roman"/>
              </a:rPr>
              <a:t>Etape 2 :</a:t>
            </a:r>
            <a:r>
              <a:rPr lang="fr-FR" altLang="fr-FR">
                <a:latin typeface="Calibri"/>
                <a:ea typeface="Calibri" panose="020F0502020204030204" pitchFamily="34" charset="0"/>
                <a:cs typeface="Times New Roman"/>
              </a:rPr>
              <a:t> </a:t>
            </a:r>
            <a:r>
              <a:rPr lang="fr-FR">
                <a:ea typeface="+mn-lt"/>
                <a:cs typeface="+mn-lt"/>
              </a:rPr>
              <a:t>Placer manuellement la buse au point 1 puis placer la feuille entre le plateau et la tête</a:t>
            </a:r>
            <a:endParaRPr lang="fr-FR" altLang="fr-FR" sz="1800" b="0" i="0" u="none" strike="noStrike" cap="none" normalizeH="0" baseline="0">
              <a:ln>
                <a:noFill/>
              </a:ln>
              <a:effectLst/>
              <a:latin typeface="Calibri"/>
              <a:cs typeface="Times New Roman"/>
            </a:endParaRPr>
          </a:p>
        </p:txBody>
      </p:sp>
      <p:pic>
        <p:nvPicPr>
          <p:cNvPr id="8" name="Picture 8">
            <a:extLst>
              <a:ext uri="{FF2B5EF4-FFF2-40B4-BE49-F238E27FC236}">
                <a16:creationId xmlns:a16="http://schemas.microsoft.com/office/drawing/2014/main" id="{D6F1B79F-1BA0-476C-B1EC-55CCE54EDF1A}"/>
              </a:ext>
            </a:extLst>
          </p:cNvPr>
          <p:cNvPicPr>
            <a:picLocks noChangeAspect="1"/>
          </p:cNvPicPr>
          <p:nvPr/>
        </p:nvPicPr>
        <p:blipFill>
          <a:blip r:embed="rId2"/>
          <a:stretch>
            <a:fillRect/>
          </a:stretch>
        </p:blipFill>
        <p:spPr>
          <a:xfrm>
            <a:off x="3001297" y="2996143"/>
            <a:ext cx="2110154" cy="1421614"/>
          </a:xfrm>
          <a:prstGeom prst="rect">
            <a:avLst/>
          </a:prstGeom>
        </p:spPr>
      </p:pic>
      <p:pic>
        <p:nvPicPr>
          <p:cNvPr id="9" name="Picture 9">
            <a:extLst>
              <a:ext uri="{FF2B5EF4-FFF2-40B4-BE49-F238E27FC236}">
                <a16:creationId xmlns:a16="http://schemas.microsoft.com/office/drawing/2014/main" id="{C1CFC822-AE31-426B-A199-C752E592FC5E}"/>
              </a:ext>
            </a:extLst>
          </p:cNvPr>
          <p:cNvPicPr>
            <a:picLocks noChangeAspect="1"/>
          </p:cNvPicPr>
          <p:nvPr/>
        </p:nvPicPr>
        <p:blipFill>
          <a:blip r:embed="rId3"/>
          <a:stretch>
            <a:fillRect/>
          </a:stretch>
        </p:blipFill>
        <p:spPr>
          <a:xfrm>
            <a:off x="5381838" y="2999169"/>
            <a:ext cx="2063262" cy="1415562"/>
          </a:xfrm>
          <a:prstGeom prst="rect">
            <a:avLst/>
          </a:prstGeom>
        </p:spPr>
      </p:pic>
      <p:pic>
        <p:nvPicPr>
          <p:cNvPr id="10" name="Picture 10">
            <a:extLst>
              <a:ext uri="{FF2B5EF4-FFF2-40B4-BE49-F238E27FC236}">
                <a16:creationId xmlns:a16="http://schemas.microsoft.com/office/drawing/2014/main" id="{DF57F45F-EF6B-4A05-AD0B-EB64F84429F6}"/>
              </a:ext>
            </a:extLst>
          </p:cNvPr>
          <p:cNvPicPr>
            <a:picLocks noChangeAspect="1"/>
          </p:cNvPicPr>
          <p:nvPr/>
        </p:nvPicPr>
        <p:blipFill>
          <a:blip r:embed="rId4"/>
          <a:stretch>
            <a:fillRect/>
          </a:stretch>
        </p:blipFill>
        <p:spPr>
          <a:xfrm>
            <a:off x="4336452" y="5080949"/>
            <a:ext cx="1562100" cy="1590675"/>
          </a:xfrm>
          <a:prstGeom prst="rect">
            <a:avLst/>
          </a:prstGeom>
        </p:spPr>
      </p:pic>
      <p:sp>
        <p:nvSpPr>
          <p:cNvPr id="7" name="Titre 1">
            <a:extLst>
              <a:ext uri="{FF2B5EF4-FFF2-40B4-BE49-F238E27FC236}">
                <a16:creationId xmlns:a16="http://schemas.microsoft.com/office/drawing/2014/main" id="{52C062ED-5E0C-4454-A984-12167A5A920E}"/>
              </a:ext>
            </a:extLst>
          </p:cNvPr>
          <p:cNvSpPr txBox="1">
            <a:spLocks/>
          </p:cNvSpPr>
          <p:nvPr/>
        </p:nvSpPr>
        <p:spPr>
          <a:xfrm>
            <a:off x="2458" y="3415"/>
            <a:ext cx="3030794" cy="50933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lgn="ctr">
              <a:buFont typeface="Arial"/>
              <a:buChar char="•"/>
            </a:pPr>
            <a:r>
              <a:rPr lang="fr-FR" sz="1200" b="1">
                <a:solidFill>
                  <a:schemeClr val="accent2"/>
                </a:solidFill>
                <a:latin typeface="Trebuchet MS"/>
                <a:ea typeface="Calibri" panose="020F0502020204030204" pitchFamily="34" charset="0"/>
                <a:cs typeface="Times New Roman"/>
              </a:rPr>
              <a:t> Préparation avant impression</a:t>
            </a:r>
            <a:br>
              <a:rPr lang="fr-FR" sz="1800">
                <a:solidFill>
                  <a:schemeClr val="accent2"/>
                </a:solidFill>
                <a:latin typeface="Calibri" panose="020F0502020204030204" pitchFamily="34" charset="0"/>
                <a:ea typeface="Calibri" panose="020F0502020204030204" pitchFamily="34" charset="0"/>
                <a:cs typeface="Times New Roman" panose="02020603050405020304" pitchFamily="18" charset="0"/>
              </a:rPr>
            </a:br>
            <a:endParaRPr lang="fr-FR">
              <a:solidFill>
                <a:schemeClr val="accent2"/>
              </a:solidFill>
            </a:endParaRPr>
          </a:p>
        </p:txBody>
      </p:sp>
    </p:spTree>
    <p:extLst>
      <p:ext uri="{BB962C8B-B14F-4D97-AF65-F5344CB8AC3E}">
        <p14:creationId xmlns:p14="http://schemas.microsoft.com/office/powerpoint/2010/main" val="165445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A0E548-F3CF-42CB-A5EF-4D7E365A39F5}"/>
              </a:ext>
            </a:extLst>
          </p:cNvPr>
          <p:cNvSpPr>
            <a:spLocks noGrp="1"/>
          </p:cNvSpPr>
          <p:nvPr>
            <p:ph type="title"/>
          </p:nvPr>
        </p:nvSpPr>
        <p:spPr/>
        <p:txBody>
          <a:bodyPr/>
          <a:lstStyle/>
          <a:p>
            <a:pPr algn="ctr">
              <a:spcAft>
                <a:spcPct val="0"/>
              </a:spcAft>
            </a:pPr>
            <a:r>
              <a:rPr lang="fr-FR" sz="3200">
                <a:solidFill>
                  <a:schemeClr val="accent2"/>
                </a:solidFill>
                <a:latin typeface="Trebuchet MS"/>
                <a:ea typeface="+mj-lt"/>
                <a:cs typeface="Times New Roman"/>
              </a:rPr>
              <a:t>Réglages dégauchissage plateau </a:t>
            </a:r>
            <a:endParaRPr lang="fr-FR" sz="3200">
              <a:solidFill>
                <a:schemeClr val="accent2"/>
              </a:solidFill>
              <a:ea typeface="+mj-lt"/>
              <a:cs typeface="+mj-lt"/>
            </a:endParaRPr>
          </a:p>
          <a:p>
            <a:pPr algn="ctr"/>
            <a:endParaRPr lang="fr-FR" sz="3200" b="1">
              <a:solidFill>
                <a:schemeClr val="accent2"/>
              </a:solidFill>
              <a:latin typeface="Trebuchet MS"/>
              <a:cs typeface="Times New Roman"/>
            </a:endParaRPr>
          </a:p>
        </p:txBody>
      </p:sp>
      <p:sp>
        <p:nvSpPr>
          <p:cNvPr id="3" name="Espace réservé du contenu 2">
            <a:extLst>
              <a:ext uri="{FF2B5EF4-FFF2-40B4-BE49-F238E27FC236}">
                <a16:creationId xmlns:a16="http://schemas.microsoft.com/office/drawing/2014/main" id="{7420F1B1-4FD1-40CB-8B78-E70156FF806E}"/>
              </a:ext>
            </a:extLst>
          </p:cNvPr>
          <p:cNvSpPr>
            <a:spLocks noGrp="1"/>
          </p:cNvSpPr>
          <p:nvPr>
            <p:ph idx="1"/>
          </p:nvPr>
        </p:nvSpPr>
        <p:spPr>
          <a:xfrm>
            <a:off x="628173" y="1312557"/>
            <a:ext cx="8596668" cy="3880773"/>
          </a:xfrm>
        </p:spPr>
        <p:txBody>
          <a:bodyPr vert="horz" lIns="91440" tIns="45720" rIns="91440" bIns="45720" rtlCol="0" anchor="t">
            <a:normAutofit/>
          </a:bodyPr>
          <a:lstStyle/>
          <a:p>
            <a:pPr marL="0" indent="0" algn="just">
              <a:buNone/>
            </a:pPr>
            <a:r>
              <a:rPr kumimoji="0" lang="fr-FR" altLang="fr-FR" sz="1800" b="0" i="0" u="none" strike="noStrike" cap="none" normalizeH="0" baseline="0">
                <a:ln>
                  <a:noFill/>
                </a:ln>
                <a:effectLst/>
                <a:latin typeface="Calibri"/>
                <a:ea typeface="Calibri" panose="020F0502020204030204" pitchFamily="34" charset="0"/>
                <a:cs typeface="Times New Roman"/>
              </a:rPr>
              <a:t>Etape 3 : </a:t>
            </a:r>
            <a:r>
              <a:rPr lang="fr-FR" sz="1800">
                <a:ea typeface="+mn-lt"/>
                <a:cs typeface="+mn-lt"/>
              </a:rPr>
              <a:t>Régler la hauteur du plateau à l’aide des 4 molettes sous le plateau, afin que la tête touche </a:t>
            </a:r>
            <a:r>
              <a:rPr kumimoji="0" lang="fr-FR" sz="1800" b="0" i="0" u="none" strike="noStrike" cap="none" normalizeH="0" baseline="0">
                <a:ln>
                  <a:noFill/>
                </a:ln>
                <a:effectLst/>
                <a:ea typeface="+mn-lt"/>
                <a:cs typeface="+mn-lt"/>
              </a:rPr>
              <a:t>la feuille </a:t>
            </a:r>
            <a:r>
              <a:rPr lang="fr-FR" sz="1800">
                <a:ea typeface="+mn-lt"/>
                <a:cs typeface="+mn-lt"/>
              </a:rPr>
              <a:t>sans empêcher son mouvement. Il faut sentir une légère résistance Les molettes abaissent </a:t>
            </a:r>
            <a:r>
              <a:rPr kumimoji="0" lang="fr-FR" sz="1800" b="0" i="0" u="none" strike="noStrike" cap="none" normalizeH="0" baseline="0">
                <a:ln>
                  <a:noFill/>
                </a:ln>
                <a:effectLst/>
                <a:ea typeface="+mn-lt"/>
                <a:cs typeface="+mn-lt"/>
              </a:rPr>
              <a:t>le plateau </a:t>
            </a:r>
            <a:r>
              <a:rPr lang="fr-FR" sz="1800">
                <a:ea typeface="+mn-lt"/>
                <a:cs typeface="+mn-lt"/>
              </a:rPr>
              <a:t>lorsqu’elles sont tournées dans le sens anti-horaire </a:t>
            </a:r>
            <a:r>
              <a:rPr kumimoji="0" lang="fr-FR" sz="1800" b="0" i="0" u="none" strike="noStrike" cap="none" normalizeH="0" baseline="0">
                <a:ln>
                  <a:noFill/>
                </a:ln>
                <a:effectLst/>
                <a:ea typeface="+mn-lt"/>
                <a:cs typeface="+mn-lt"/>
              </a:rPr>
              <a:t>et </a:t>
            </a:r>
            <a:r>
              <a:rPr lang="fr-FR" sz="1800">
                <a:ea typeface="+mn-lt"/>
                <a:cs typeface="+mn-lt"/>
              </a:rPr>
              <a:t>font monter le plateau lorsqu’elles sont tournées dans le sens horaire. </a:t>
            </a:r>
            <a:endParaRPr lang="fr-FR" altLang="fr-FR" sz="1800" b="0" i="0" u="none" strike="noStrike" cap="none" normalizeH="0" baseline="0">
              <a:ln>
                <a:noFill/>
              </a:ln>
              <a:effectLst/>
              <a:latin typeface="Arial" panose="020B0604020202020204" pitchFamily="34" charset="0"/>
              <a:cs typeface="Arial" panose="020B0604020202020204" pitchFamily="34" charset="0"/>
            </a:endParaRPr>
          </a:p>
          <a:p>
            <a:endParaRPr lang="fr-FR"/>
          </a:p>
        </p:txBody>
      </p:sp>
      <p:sp>
        <p:nvSpPr>
          <p:cNvPr id="8" name="Espace réservé du numéro de diapositive 7">
            <a:extLst>
              <a:ext uri="{FF2B5EF4-FFF2-40B4-BE49-F238E27FC236}">
                <a16:creationId xmlns:a16="http://schemas.microsoft.com/office/drawing/2014/main" id="{AD55DFD7-7D52-473F-A909-E57B5DBE5516}"/>
              </a:ext>
            </a:extLst>
          </p:cNvPr>
          <p:cNvSpPr>
            <a:spLocks noGrp="1"/>
          </p:cNvSpPr>
          <p:nvPr>
            <p:ph type="sldNum" sz="quarter" idx="12"/>
          </p:nvPr>
        </p:nvSpPr>
        <p:spPr/>
        <p:txBody>
          <a:bodyPr/>
          <a:lstStyle/>
          <a:p>
            <a:fld id="{F0BBC34D-AE05-47F5-93F9-98D07616940B}" type="slidenum">
              <a:rPr lang="fr-FR" smtClean="0"/>
              <a:t>6</a:t>
            </a:fld>
            <a:endParaRPr lang="fr-FR"/>
          </a:p>
        </p:txBody>
      </p:sp>
      <p:sp>
        <p:nvSpPr>
          <p:cNvPr id="6" name="Rectangle 4">
            <a:extLst>
              <a:ext uri="{FF2B5EF4-FFF2-40B4-BE49-F238E27FC236}">
                <a16:creationId xmlns:a16="http://schemas.microsoft.com/office/drawing/2014/main" id="{043160DD-2E74-4106-988D-E3C319DE3D8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8487019E-FE56-40D9-8B08-0F13F99DDCF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CA1767B4-00C5-4641-ACD2-DEE50BEA6FE6}"/>
              </a:ext>
            </a:extLst>
          </p:cNvPr>
          <p:cNvSpPr txBox="1"/>
          <p:nvPr/>
        </p:nvSpPr>
        <p:spPr>
          <a:xfrm>
            <a:off x="836038" y="5282516"/>
            <a:ext cx="7489007" cy="1200329"/>
          </a:xfrm>
          <a:prstGeom prst="rect">
            <a:avLst/>
          </a:prstGeom>
          <a:noFill/>
        </p:spPr>
        <p:txBody>
          <a:bodyPr wrap="square" lIns="91440" tIns="45720" rIns="91440" bIns="45720" anchor="t">
            <a:spAutoFit/>
          </a:bodyPr>
          <a:lstStyle/>
          <a:p>
            <a:r>
              <a:rPr lang="fr-FR" sz="1800">
                <a:effectLst/>
                <a:ea typeface="+mn-lt"/>
                <a:cs typeface="+mn-lt"/>
              </a:rPr>
              <a:t>Etape 4 : </a:t>
            </a:r>
            <a:r>
              <a:rPr lang="fr-FR">
                <a:ea typeface="+mn-lt"/>
                <a:cs typeface="+mn-lt"/>
              </a:rPr>
              <a:t>Réitérer l’opération aux points 2,3,4 puis 5</a:t>
            </a:r>
          </a:p>
          <a:p>
            <a:endParaRPr lang="fr-FR">
              <a:ea typeface="+mn-lt"/>
              <a:cs typeface="+mn-lt"/>
            </a:endParaRPr>
          </a:p>
          <a:p>
            <a:r>
              <a:rPr lang="fr-FR">
                <a:ea typeface="+mn-lt"/>
                <a:cs typeface="+mn-lt"/>
              </a:rPr>
              <a:t>Etape 5 : Répétez toute cette opération jusqu’à ce que </a:t>
            </a:r>
            <a:r>
              <a:rPr lang="fr-FR" sz="1800">
                <a:effectLst/>
                <a:ea typeface="+mn-lt"/>
                <a:cs typeface="+mn-lt"/>
              </a:rPr>
              <a:t>le </a:t>
            </a:r>
            <a:r>
              <a:rPr lang="fr-FR">
                <a:ea typeface="+mn-lt"/>
                <a:cs typeface="+mn-lt"/>
              </a:rPr>
              <a:t>critère de </a:t>
            </a:r>
            <a:r>
              <a:rPr lang="fr-FR" sz="1800">
                <a:effectLst/>
                <a:ea typeface="+mn-lt"/>
                <a:cs typeface="+mn-lt"/>
              </a:rPr>
              <a:t>la feuille </a:t>
            </a:r>
            <a:r>
              <a:rPr lang="fr-FR">
                <a:ea typeface="+mn-lt"/>
                <a:cs typeface="+mn-lt"/>
              </a:rPr>
              <a:t>soit respecté </a:t>
            </a:r>
            <a:r>
              <a:rPr lang="fr-FR" sz="1800">
                <a:effectLst/>
                <a:ea typeface="+mn-lt"/>
                <a:cs typeface="+mn-lt"/>
              </a:rPr>
              <a:t>en </a:t>
            </a:r>
            <a:r>
              <a:rPr lang="fr-FR">
                <a:ea typeface="+mn-lt"/>
                <a:cs typeface="+mn-lt"/>
              </a:rPr>
              <a:t>tout point du plateau</a:t>
            </a:r>
            <a:endParaRPr lang="fr-FR"/>
          </a:p>
        </p:txBody>
      </p:sp>
      <p:pic>
        <p:nvPicPr>
          <p:cNvPr id="9" name="Picture 9">
            <a:extLst>
              <a:ext uri="{FF2B5EF4-FFF2-40B4-BE49-F238E27FC236}">
                <a16:creationId xmlns:a16="http://schemas.microsoft.com/office/drawing/2014/main" id="{70DC4D03-A7C9-4E1C-B79B-4D3E308EFC1B}"/>
              </a:ext>
            </a:extLst>
          </p:cNvPr>
          <p:cNvPicPr>
            <a:picLocks noChangeAspect="1"/>
          </p:cNvPicPr>
          <p:nvPr/>
        </p:nvPicPr>
        <p:blipFill>
          <a:blip r:embed="rId2"/>
          <a:stretch>
            <a:fillRect/>
          </a:stretch>
        </p:blipFill>
        <p:spPr>
          <a:xfrm>
            <a:off x="2740554" y="2543435"/>
            <a:ext cx="2672861" cy="2455984"/>
          </a:xfrm>
          <a:prstGeom prst="rect">
            <a:avLst/>
          </a:prstGeom>
        </p:spPr>
      </p:pic>
      <p:sp>
        <p:nvSpPr>
          <p:cNvPr id="4" name="Titre 1">
            <a:extLst>
              <a:ext uri="{FF2B5EF4-FFF2-40B4-BE49-F238E27FC236}">
                <a16:creationId xmlns:a16="http://schemas.microsoft.com/office/drawing/2014/main" id="{73832AD6-7494-4CC6-9EB5-0FAE6342CE91}"/>
              </a:ext>
            </a:extLst>
          </p:cNvPr>
          <p:cNvSpPr txBox="1">
            <a:spLocks/>
          </p:cNvSpPr>
          <p:nvPr/>
        </p:nvSpPr>
        <p:spPr>
          <a:xfrm>
            <a:off x="2458" y="3415"/>
            <a:ext cx="3030794" cy="50933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lgn="ctr">
              <a:buFont typeface="Arial"/>
              <a:buChar char="•"/>
            </a:pPr>
            <a:r>
              <a:rPr lang="fr-FR" sz="1200" b="1">
                <a:solidFill>
                  <a:schemeClr val="accent2"/>
                </a:solidFill>
                <a:latin typeface="Trebuchet MS"/>
                <a:ea typeface="Calibri" panose="020F0502020204030204" pitchFamily="34" charset="0"/>
                <a:cs typeface="Times New Roman"/>
              </a:rPr>
              <a:t> Préparation avant impression</a:t>
            </a:r>
            <a:br>
              <a:rPr lang="fr-FR" sz="1800">
                <a:solidFill>
                  <a:schemeClr val="accent2"/>
                </a:solidFill>
                <a:latin typeface="Calibri" panose="020F0502020204030204" pitchFamily="34" charset="0"/>
                <a:ea typeface="Calibri" panose="020F0502020204030204" pitchFamily="34" charset="0"/>
                <a:cs typeface="Times New Roman" panose="02020603050405020304" pitchFamily="18" charset="0"/>
              </a:rPr>
            </a:br>
            <a:endParaRPr lang="fr-FR">
              <a:solidFill>
                <a:schemeClr val="accent2"/>
              </a:solidFill>
            </a:endParaRPr>
          </a:p>
        </p:txBody>
      </p:sp>
    </p:spTree>
    <p:extLst>
      <p:ext uri="{BB962C8B-B14F-4D97-AF65-F5344CB8AC3E}">
        <p14:creationId xmlns:p14="http://schemas.microsoft.com/office/powerpoint/2010/main" val="130334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57410-AB15-43C2-A005-CF2B52B6D4E7}"/>
              </a:ext>
            </a:extLst>
          </p:cNvPr>
          <p:cNvSpPr>
            <a:spLocks noGrp="1"/>
          </p:cNvSpPr>
          <p:nvPr>
            <p:ph type="title"/>
          </p:nvPr>
        </p:nvSpPr>
        <p:spPr/>
        <p:txBody>
          <a:bodyPr>
            <a:normAutofit/>
          </a:bodyPr>
          <a:lstStyle/>
          <a:p>
            <a:pPr marL="400050" lvl="1" algn="l">
              <a:spcAft>
                <a:spcPct val="0"/>
              </a:spcAft>
            </a:pPr>
            <a:r>
              <a:rPr lang="fr-FR" sz="4400">
                <a:solidFill>
                  <a:schemeClr val="accent2"/>
                </a:solidFill>
                <a:latin typeface="Trebuchet MS"/>
                <a:cs typeface="Times New Roman"/>
              </a:rPr>
              <a:t>Validation dégauchissage </a:t>
            </a:r>
            <a:endParaRPr lang="fr-FR" sz="4400">
              <a:solidFill>
                <a:schemeClr val="accent2"/>
              </a:solidFill>
              <a:latin typeface="+mj-lt"/>
              <a:ea typeface="+mj-lt"/>
              <a:cs typeface="Times New Roman"/>
            </a:endParaRPr>
          </a:p>
          <a:p>
            <a:pPr algn="ctr"/>
            <a:endParaRPr lang="fr-FR" sz="4400" b="1">
              <a:solidFill>
                <a:srgbClr val="FF0000"/>
              </a:solidFill>
              <a:latin typeface="Calibri"/>
              <a:cs typeface="Times New Roman"/>
            </a:endParaRPr>
          </a:p>
        </p:txBody>
      </p:sp>
      <p:sp>
        <p:nvSpPr>
          <p:cNvPr id="3" name="Espace réservé du numéro de diapositive 2">
            <a:extLst>
              <a:ext uri="{FF2B5EF4-FFF2-40B4-BE49-F238E27FC236}">
                <a16:creationId xmlns:a16="http://schemas.microsoft.com/office/drawing/2014/main" id="{241A4FF0-D62F-49E6-A556-F4A35860ABB2}"/>
              </a:ext>
            </a:extLst>
          </p:cNvPr>
          <p:cNvSpPr>
            <a:spLocks noGrp="1"/>
          </p:cNvSpPr>
          <p:nvPr>
            <p:ph type="sldNum" sz="quarter" idx="12"/>
          </p:nvPr>
        </p:nvSpPr>
        <p:spPr/>
        <p:txBody>
          <a:bodyPr/>
          <a:lstStyle/>
          <a:p>
            <a:fld id="{F0BBC34D-AE05-47F5-93F9-98D07616940B}" type="slidenum">
              <a:rPr lang="fr-FR" smtClean="0"/>
              <a:t>7</a:t>
            </a:fld>
            <a:endParaRPr lang="fr-FR"/>
          </a:p>
        </p:txBody>
      </p:sp>
      <p:pic>
        <p:nvPicPr>
          <p:cNvPr id="8194" name="Image 1591625481">
            <a:extLst>
              <a:ext uri="{FF2B5EF4-FFF2-40B4-BE49-F238E27FC236}">
                <a16:creationId xmlns:a16="http://schemas.microsoft.com/office/drawing/2014/main" id="{0004EAF4-71C5-4C89-B80B-CE9A60CCF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83" y="2876905"/>
            <a:ext cx="2637453" cy="3157952"/>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age 543477807" descr="surplus de PLA finissent par détacher la pièce du bed - Creality - Forum  pour les imprimantes 3D et l&amp;#39;impression 3D">
            <a:extLst>
              <a:ext uri="{FF2B5EF4-FFF2-40B4-BE49-F238E27FC236}">
                <a16:creationId xmlns:a16="http://schemas.microsoft.com/office/drawing/2014/main" id="{359769ED-E488-4F72-A068-4C86684D4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70" t="32098" r="5788" b="24690"/>
          <a:stretch>
            <a:fillRect/>
          </a:stretch>
        </p:blipFill>
        <p:spPr bwMode="auto">
          <a:xfrm>
            <a:off x="3902986" y="3374621"/>
            <a:ext cx="5035276" cy="1415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3B7F5C-74E3-423B-9CD6-CD1B939CF8D0}"/>
              </a:ext>
            </a:extLst>
          </p:cNvPr>
          <p:cNvSpPr>
            <a:spLocks noChangeArrowheads="1"/>
          </p:cNvSpPr>
          <p:nvPr/>
        </p:nvSpPr>
        <p:spPr bwMode="auto">
          <a:xfrm>
            <a:off x="1476272" y="2063559"/>
            <a:ext cx="44633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Comment savoir si j’ai bien placé le plateau ?</a:t>
            </a:r>
            <a:endParaRPr kumimoji="0" lang="fr-FR" altLang="fr-FR" b="0" i="0" strike="noStrike" cap="none" normalizeH="0" baseline="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7EAE6E9-6F77-44EB-BE6A-07A334F8EECF}"/>
              </a:ext>
            </a:extLst>
          </p:cNvPr>
          <p:cNvSpPr>
            <a:spLocks noChangeArrowheads="1"/>
          </p:cNvSpPr>
          <p:nvPr/>
        </p:nvSpPr>
        <p:spPr bwMode="auto">
          <a:xfrm>
            <a:off x="2531706" y="27836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C5104AA-865C-4501-B99E-94E712296818}"/>
              </a:ext>
            </a:extLst>
          </p:cNvPr>
          <p:cNvSpPr>
            <a:spLocks noChangeArrowheads="1"/>
          </p:cNvSpPr>
          <p:nvPr/>
        </p:nvSpPr>
        <p:spPr bwMode="auto">
          <a:xfrm>
            <a:off x="2531706" y="27836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C26AF856-B372-4891-A1F2-7F875D098F3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Titre 1">
            <a:extLst>
              <a:ext uri="{FF2B5EF4-FFF2-40B4-BE49-F238E27FC236}">
                <a16:creationId xmlns:a16="http://schemas.microsoft.com/office/drawing/2014/main" id="{FB1D719A-8098-44AA-A961-1FC388F235A8}"/>
              </a:ext>
            </a:extLst>
          </p:cNvPr>
          <p:cNvSpPr txBox="1">
            <a:spLocks/>
          </p:cNvSpPr>
          <p:nvPr/>
        </p:nvSpPr>
        <p:spPr>
          <a:xfrm>
            <a:off x="2458" y="3415"/>
            <a:ext cx="3030794" cy="50933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lgn="ctr">
              <a:buFont typeface="Arial"/>
              <a:buChar char="•"/>
            </a:pPr>
            <a:r>
              <a:rPr lang="fr-FR" sz="1200" b="1">
                <a:solidFill>
                  <a:schemeClr val="accent2"/>
                </a:solidFill>
                <a:latin typeface="Trebuchet MS"/>
                <a:ea typeface="Calibri" panose="020F0502020204030204" pitchFamily="34" charset="0"/>
                <a:cs typeface="Times New Roman"/>
              </a:rPr>
              <a:t> Préparation avant impression</a:t>
            </a:r>
            <a:br>
              <a:rPr lang="fr-FR" sz="1800">
                <a:solidFill>
                  <a:schemeClr val="accent2"/>
                </a:solidFill>
                <a:latin typeface="Calibri" panose="020F0502020204030204" pitchFamily="34" charset="0"/>
                <a:ea typeface="Calibri" panose="020F0502020204030204" pitchFamily="34" charset="0"/>
                <a:cs typeface="Times New Roman" panose="02020603050405020304" pitchFamily="18" charset="0"/>
              </a:rPr>
            </a:br>
            <a:endParaRPr lang="fr-FR">
              <a:solidFill>
                <a:schemeClr val="accent2"/>
              </a:solidFill>
            </a:endParaRPr>
          </a:p>
        </p:txBody>
      </p:sp>
    </p:spTree>
    <p:extLst>
      <p:ext uri="{BB962C8B-B14F-4D97-AF65-F5344CB8AC3E}">
        <p14:creationId xmlns:p14="http://schemas.microsoft.com/office/powerpoint/2010/main" val="343094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3CFC756-5A6C-4534-94C4-75D351E6DEEE}"/>
              </a:ext>
            </a:extLst>
          </p:cNvPr>
          <p:cNvSpPr>
            <a:spLocks noGrp="1" noChangeArrowheads="1"/>
          </p:cNvSpPr>
          <p:nvPr>
            <p:ph idx="1"/>
          </p:nvPr>
        </p:nvSpPr>
        <p:spPr bwMode="auto">
          <a:xfrm>
            <a:off x="149943" y="791597"/>
            <a:ext cx="9501572" cy="57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indent="0" algn="ctr" defTabSz="914400" eaLnBrk="0" fontAlgn="base" hangingPunct="0">
              <a:spcBef>
                <a:spcPct val="0"/>
              </a:spcBef>
              <a:spcAft>
                <a:spcPct val="0"/>
              </a:spcAft>
              <a:buClrTx/>
              <a:buSzTx/>
              <a:buNone/>
            </a:pPr>
            <a:r>
              <a:rPr kumimoji="0" lang="fr-FR" altLang="fr-FR" sz="3200" b="0" i="0" u="none" strike="noStrike" cap="none" normalizeH="0" baseline="0" bmk="_Toc93331258">
                <a:ln>
                  <a:noFill/>
                </a:ln>
                <a:solidFill>
                  <a:schemeClr val="accent2"/>
                </a:solidFill>
                <a:effectLst/>
                <a:latin typeface="Trebuchet MS"/>
                <a:ea typeface="Times New Roman" panose="02020603050405020304" pitchFamily="18" charset="0"/>
                <a:cs typeface="Times New Roman"/>
              </a:rPr>
              <a:t>Validation dégauchissage</a:t>
            </a:r>
            <a:r>
              <a:rPr lang="fr-FR" altLang="fr-FR" sz="3200" bmk="_Toc93331258">
                <a:solidFill>
                  <a:schemeClr val="accent2"/>
                </a:solidFill>
                <a:latin typeface="Trebuchet MS"/>
                <a:ea typeface="Times New Roman" panose="02020603050405020304" pitchFamily="18" charset="0"/>
                <a:cs typeface="Times New Roman"/>
              </a:rPr>
              <a:t> plateau</a:t>
            </a:r>
            <a:endParaRPr lang="fr-FR" altLang="fr-FR" sz="3200" b="0" i="0" u="none" strike="noStrike" cap="none" normalizeH="0" baseline="0">
              <a:ln>
                <a:noFill/>
              </a:ln>
              <a:solidFill>
                <a:schemeClr val="accent2"/>
              </a:solidFill>
              <a:effectLst/>
              <a:latin typeface="Trebuchet MS"/>
              <a:ea typeface="Times New Roman" panose="02020603050405020304" pitchFamily="18" charset="0"/>
              <a:cs typeface="Times New Roman"/>
            </a:endParaRPr>
          </a:p>
        </p:txBody>
      </p:sp>
      <p:sp>
        <p:nvSpPr>
          <p:cNvPr id="3" name="Espace réservé du numéro de diapositive 2">
            <a:extLst>
              <a:ext uri="{FF2B5EF4-FFF2-40B4-BE49-F238E27FC236}">
                <a16:creationId xmlns:a16="http://schemas.microsoft.com/office/drawing/2014/main" id="{4234465C-886D-426D-B5E4-C9B8E4B909A9}"/>
              </a:ext>
            </a:extLst>
          </p:cNvPr>
          <p:cNvSpPr>
            <a:spLocks noGrp="1"/>
          </p:cNvSpPr>
          <p:nvPr>
            <p:ph type="sldNum" sz="quarter" idx="12"/>
          </p:nvPr>
        </p:nvSpPr>
        <p:spPr/>
        <p:txBody>
          <a:bodyPr/>
          <a:lstStyle/>
          <a:p>
            <a:fld id="{F0BBC34D-AE05-47F5-93F9-98D07616940B}" type="slidenum">
              <a:rPr lang="fr-FR" smtClean="0"/>
              <a:t>8</a:t>
            </a:fld>
            <a:endParaRPr lang="fr-FR"/>
          </a:p>
        </p:txBody>
      </p:sp>
      <p:sp>
        <p:nvSpPr>
          <p:cNvPr id="7" name="ZoneTexte 6">
            <a:extLst>
              <a:ext uri="{FF2B5EF4-FFF2-40B4-BE49-F238E27FC236}">
                <a16:creationId xmlns:a16="http://schemas.microsoft.com/office/drawing/2014/main" id="{520337EE-630C-4055-ABFE-235CCCC9F8AA}"/>
              </a:ext>
            </a:extLst>
          </p:cNvPr>
          <p:cNvSpPr txBox="1"/>
          <p:nvPr/>
        </p:nvSpPr>
        <p:spPr>
          <a:xfrm>
            <a:off x="1805900" y="2466658"/>
            <a:ext cx="6097554" cy="1477328"/>
          </a:xfrm>
          <a:prstGeom prst="rect">
            <a:avLst/>
          </a:prstGeom>
          <a:noFill/>
        </p:spPr>
        <p:txBody>
          <a:bodyPr wrap="square" lIns="91440" tIns="45720" rIns="91440" bIns="45720" anchor="t">
            <a:spAutoFit/>
          </a:bodyPr>
          <a:lstStyle/>
          <a:p>
            <a:pPr algn="ctr" eaLnBrk="0" fontAlgn="base" hangingPunct="0">
              <a:spcBef>
                <a:spcPct val="0"/>
              </a:spcBef>
              <a:spcAft>
                <a:spcPct val="0"/>
              </a:spcAft>
            </a:pPr>
            <a:r>
              <a:rPr kumimoji="0" lang="fr-FR" altLang="fr-FR" sz="1800" b="0" i="0" u="none" strike="noStrike" cap="none" normalizeH="0" baseline="0">
                <a:ln>
                  <a:noFill/>
                </a:ln>
                <a:effectLst/>
                <a:latin typeface="Calibri"/>
                <a:ea typeface="Calibri" panose="020F0502020204030204" pitchFamily="34" charset="0"/>
                <a:cs typeface="Times New Roman"/>
              </a:rPr>
              <a:t>Lancer le programme nommé « </a:t>
            </a:r>
            <a:r>
              <a:rPr kumimoji="0" lang="fr-FR" altLang="fr-FR" sz="1800" b="0" i="0" u="none" strike="noStrike" cap="none" normalizeH="0" baseline="0" err="1">
                <a:ln>
                  <a:noFill/>
                </a:ln>
                <a:effectLst/>
                <a:latin typeface="Calibri"/>
                <a:ea typeface="Calibri" panose="020F0502020204030204" pitchFamily="34" charset="0"/>
                <a:cs typeface="Times New Roman"/>
              </a:rPr>
              <a:t>verif_deg_</a:t>
            </a:r>
            <a:r>
              <a:rPr lang="fr-FR" altLang="fr-FR" err="1">
                <a:latin typeface="Calibri"/>
                <a:ea typeface="Calibri" panose="020F0502020204030204" pitchFamily="34" charset="0"/>
                <a:cs typeface="Times New Roman"/>
              </a:rPr>
              <a:t>chiron</a:t>
            </a:r>
            <a:r>
              <a:rPr lang="fr-FR" altLang="fr-FR">
                <a:latin typeface="Calibri"/>
                <a:ea typeface="Calibri" panose="020F0502020204030204" pitchFamily="34" charset="0"/>
                <a:cs typeface="Times New Roman"/>
              </a:rPr>
              <a:t> </a:t>
            </a:r>
            <a:r>
              <a:rPr kumimoji="0" lang="fr-FR" altLang="fr-FR" sz="1800" b="0" i="0" u="none" strike="noStrike" cap="none" normalizeH="0" baseline="0">
                <a:ln>
                  <a:noFill/>
                </a:ln>
                <a:effectLst/>
                <a:latin typeface="Calibri"/>
                <a:ea typeface="Calibri" panose="020F0502020204030204" pitchFamily="34" charset="0"/>
                <a:cs typeface="Times New Roman"/>
              </a:rPr>
              <a:t>», pour cela se reporter à la</a:t>
            </a:r>
            <a:r>
              <a:rPr kumimoji="0" lang="fr-FR" altLang="fr-FR" sz="1800" b="0" i="0" u="none" strike="noStrike" cap="none" normalizeH="0" baseline="0">
                <a:ln>
                  <a:noFill/>
                </a:ln>
                <a:solidFill>
                  <a:srgbClr val="FF0000"/>
                </a:solidFill>
                <a:effectLst/>
                <a:latin typeface="Calibri"/>
                <a:ea typeface="Calibri" panose="020F0502020204030204" pitchFamily="34" charset="0"/>
                <a:cs typeface="Times New Roman"/>
              </a:rPr>
              <a:t> </a:t>
            </a:r>
            <a:r>
              <a:rPr kumimoji="0" lang="fr-FR" altLang="fr-FR" sz="1800" b="0" i="0" u="none" strike="noStrike" cap="none" normalizeH="0" baseline="0">
                <a:ln>
                  <a:noFill/>
                </a:ln>
                <a:solidFill>
                  <a:srgbClr val="7030A0"/>
                </a:solidFill>
                <a:effectLst/>
                <a:latin typeface="Calibri"/>
                <a:ea typeface="Calibri" panose="020F0502020204030204" pitchFamily="34" charset="0"/>
                <a:cs typeface="Times New Roman"/>
                <a:hlinkClick r:id="" action="ppaction://noaction"/>
              </a:rPr>
              <a:t>III)</a:t>
            </a:r>
            <a:r>
              <a:rPr kumimoji="0" lang="fr-FR" altLang="fr-FR" sz="1800" b="0" i="0" u="none" strike="noStrike" cap="none" normalizeH="0" baseline="0">
                <a:ln>
                  <a:noFill/>
                </a:ln>
                <a:solidFill>
                  <a:srgbClr val="7030A0"/>
                </a:solidFill>
                <a:effectLst/>
                <a:latin typeface="Calibri"/>
                <a:ea typeface="Calibri" panose="020F0502020204030204" pitchFamily="34" charset="0"/>
                <a:cs typeface="Times New Roman"/>
              </a:rPr>
              <a:t> </a:t>
            </a:r>
            <a:r>
              <a:rPr kumimoji="0" lang="fr-FR" altLang="fr-FR" sz="1800" b="0" i="0" u="none" strike="noStrike" cap="none" normalizeH="0" baseline="0">
                <a:ln>
                  <a:noFill/>
                </a:ln>
                <a:effectLst/>
                <a:latin typeface="Calibri"/>
                <a:ea typeface="Calibri" panose="020F0502020204030204" pitchFamily="34" charset="0"/>
                <a:cs typeface="Times New Roman"/>
              </a:rPr>
              <a:t>(Impression), étape 2. Cette procédure va déposer du fil sous forme de carrés à plusieurs endroits du plateau. Si le filament est bien déposé partout, alors le plateau est bien réglé.</a:t>
            </a:r>
            <a:endParaRPr kumimoji="0" lang="fr-FR" altLang="fr-FR" sz="3200" b="0" i="0" u="none" strike="noStrike" cap="none" normalizeH="0" baseline="0">
              <a:ln>
                <a:noFill/>
              </a:ln>
              <a:effectLst/>
              <a:latin typeface="Calibri"/>
              <a:cs typeface="Times New Roman"/>
            </a:endParaRPr>
          </a:p>
        </p:txBody>
      </p:sp>
      <p:sp>
        <p:nvSpPr>
          <p:cNvPr id="5" name="Titre 1">
            <a:extLst>
              <a:ext uri="{FF2B5EF4-FFF2-40B4-BE49-F238E27FC236}">
                <a16:creationId xmlns:a16="http://schemas.microsoft.com/office/drawing/2014/main" id="{DAB40BED-3D5F-4EA1-94C0-1BE4127DE267}"/>
              </a:ext>
            </a:extLst>
          </p:cNvPr>
          <p:cNvSpPr txBox="1">
            <a:spLocks/>
          </p:cNvSpPr>
          <p:nvPr/>
        </p:nvSpPr>
        <p:spPr>
          <a:xfrm>
            <a:off x="2458" y="3415"/>
            <a:ext cx="3030794" cy="50933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lgn="ctr">
              <a:buFont typeface="Arial"/>
              <a:buChar char="•"/>
            </a:pPr>
            <a:r>
              <a:rPr lang="fr-FR" sz="1200" b="1">
                <a:solidFill>
                  <a:schemeClr val="accent2"/>
                </a:solidFill>
                <a:latin typeface="Trebuchet MS"/>
                <a:ea typeface="Calibri" panose="020F0502020204030204" pitchFamily="34" charset="0"/>
                <a:cs typeface="Times New Roman"/>
              </a:rPr>
              <a:t> Préparation avant impression</a:t>
            </a:r>
            <a:br>
              <a:rPr lang="fr-FR" sz="1800">
                <a:solidFill>
                  <a:schemeClr val="accent2"/>
                </a:solidFill>
                <a:latin typeface="Calibri" panose="020F0502020204030204" pitchFamily="34" charset="0"/>
                <a:ea typeface="Calibri" panose="020F0502020204030204" pitchFamily="34" charset="0"/>
                <a:cs typeface="Times New Roman" panose="02020603050405020304" pitchFamily="18" charset="0"/>
              </a:rPr>
            </a:br>
            <a:endParaRPr lang="fr-FR">
              <a:solidFill>
                <a:schemeClr val="accent2"/>
              </a:solidFill>
            </a:endParaRPr>
          </a:p>
        </p:txBody>
      </p:sp>
    </p:spTree>
    <p:extLst>
      <p:ext uri="{BB962C8B-B14F-4D97-AF65-F5344CB8AC3E}">
        <p14:creationId xmlns:p14="http://schemas.microsoft.com/office/powerpoint/2010/main" val="387193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6CC87-9896-4EDA-B784-B3F15C6B5757}"/>
              </a:ext>
            </a:extLst>
          </p:cNvPr>
          <p:cNvSpPr>
            <a:spLocks noGrp="1"/>
          </p:cNvSpPr>
          <p:nvPr>
            <p:ph type="title"/>
          </p:nvPr>
        </p:nvSpPr>
        <p:spPr>
          <a:xfrm>
            <a:off x="-58994" y="516602"/>
            <a:ext cx="10515600" cy="1325563"/>
          </a:xfrm>
        </p:spPr>
        <p:txBody>
          <a:bodyPr/>
          <a:lstStyle/>
          <a:p>
            <a:pPr algn="ctr"/>
            <a:r>
              <a:rPr lang="fr-FR" sz="3200" b="1">
                <a:solidFill>
                  <a:schemeClr val="accent2"/>
                </a:solidFill>
                <a:latin typeface="Trebuchet MS"/>
                <a:ea typeface="Calibri" panose="020F0502020204030204" pitchFamily="34" charset="0"/>
                <a:cs typeface="Times New Roman"/>
              </a:rPr>
              <a:t> </a:t>
            </a:r>
            <a:r>
              <a:rPr lang="fr-FR" sz="3200" b="1">
                <a:solidFill>
                  <a:schemeClr val="accent2"/>
                </a:solidFill>
                <a:effectLst/>
                <a:latin typeface="Trebuchet MS"/>
                <a:ea typeface="Calibri" panose="020F0502020204030204" pitchFamily="34" charset="0"/>
                <a:cs typeface="Times New Roman"/>
              </a:rPr>
              <a:t>Changement du fil/Charger nouveau fil</a:t>
            </a:r>
            <a:br>
              <a:rPr lang="fr-FR" sz="3200">
                <a:effectLst/>
                <a:latin typeface="Trebuchet MS"/>
                <a:ea typeface="Calibri" panose="020F0502020204030204" pitchFamily="34" charset="0"/>
                <a:cs typeface="Times New Roman" panose="02020603050405020304" pitchFamily="18" charset="0"/>
              </a:rPr>
            </a:br>
            <a:endParaRPr lang="fr-FR"/>
          </a:p>
        </p:txBody>
      </p:sp>
      <p:sp>
        <p:nvSpPr>
          <p:cNvPr id="3" name="Espace réservé du numéro de diapositive 2">
            <a:extLst>
              <a:ext uri="{FF2B5EF4-FFF2-40B4-BE49-F238E27FC236}">
                <a16:creationId xmlns:a16="http://schemas.microsoft.com/office/drawing/2014/main" id="{118A340E-0C9E-4D64-AB1B-A811158DDA81}"/>
              </a:ext>
            </a:extLst>
          </p:cNvPr>
          <p:cNvSpPr>
            <a:spLocks noGrp="1"/>
          </p:cNvSpPr>
          <p:nvPr>
            <p:ph type="sldNum" sz="quarter" idx="12"/>
          </p:nvPr>
        </p:nvSpPr>
        <p:spPr/>
        <p:txBody>
          <a:bodyPr/>
          <a:lstStyle/>
          <a:p>
            <a:fld id="{F0BBC34D-AE05-47F5-93F9-98D07616940B}" type="slidenum">
              <a:rPr lang="fr-FR" smtClean="0"/>
              <a:t>9</a:t>
            </a:fld>
            <a:endParaRPr lang="fr-FR"/>
          </a:p>
        </p:txBody>
      </p:sp>
      <p:sp>
        <p:nvSpPr>
          <p:cNvPr id="4" name="Rectangle 2">
            <a:extLst>
              <a:ext uri="{FF2B5EF4-FFF2-40B4-BE49-F238E27FC236}">
                <a16:creationId xmlns:a16="http://schemas.microsoft.com/office/drawing/2014/main" id="{8529FAA0-CAF0-48C1-AF21-E4D23D0314FA}"/>
              </a:ext>
            </a:extLst>
          </p:cNvPr>
          <p:cNvSpPr>
            <a:spLocks noChangeArrowheads="1"/>
          </p:cNvSpPr>
          <p:nvPr/>
        </p:nvSpPr>
        <p:spPr bwMode="auto">
          <a:xfrm>
            <a:off x="908539" y="1344827"/>
            <a:ext cx="799524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fr-FR" altLang="fr-FR" b="0" i="0" u="none" strike="noStrike" cap="none" normalizeH="0" baseline="0">
                <a:ln>
                  <a:noFill/>
                </a:ln>
                <a:effectLst/>
                <a:latin typeface="Calibri"/>
                <a:ea typeface="Calibri" panose="020F0502020204030204" pitchFamily="34" charset="0"/>
                <a:cs typeface="Times New Roman"/>
              </a:rPr>
              <a:t>!! Vérifier que le filament sur la bobine </a:t>
            </a:r>
            <a:r>
              <a:rPr lang="fr-FR" altLang="fr-FR">
                <a:latin typeface="Calibri"/>
                <a:ea typeface="Calibri" panose="020F0502020204030204" pitchFamily="34" charset="0"/>
                <a:cs typeface="Times New Roman"/>
              </a:rPr>
              <a:t>ne soit</a:t>
            </a:r>
            <a:r>
              <a:rPr kumimoji="0" lang="fr-FR" altLang="fr-FR" b="0" i="0" u="none" strike="noStrike" cap="none" normalizeH="0" baseline="0">
                <a:ln>
                  <a:noFill/>
                </a:ln>
                <a:effectLst/>
                <a:latin typeface="Calibri"/>
                <a:ea typeface="Calibri" panose="020F0502020204030204" pitchFamily="34" charset="0"/>
                <a:cs typeface="Times New Roman"/>
              </a:rPr>
              <a:t> pas entremêlé</a:t>
            </a:r>
            <a:endParaRPr lang="fr-FR" altLang="fr-FR" b="0" i="0" u="none" strike="noStrike" cap="none" normalizeH="0" baseline="0">
              <a:ln>
                <a:noFill/>
              </a:ln>
              <a:effectLst/>
              <a:latin typeface="Calibri"/>
              <a:cs typeface="Times New Roman"/>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a:latin typeface="Calibri" panose="020F0502020204030204" pitchFamily="34" charset="0"/>
              <a:ea typeface="Calibri" panose="020F0502020204030204" pitchFamily="34" charset="0"/>
              <a:cs typeface="Times New Roman" panose="02020603050405020304" pitchFamily="18" charset="0"/>
            </a:endParaRPr>
          </a:p>
          <a:p>
            <a:pPr algn="just" eaLnBrk="0" fontAlgn="base" hangingPunct="0">
              <a:spcBef>
                <a:spcPct val="0"/>
              </a:spcBef>
              <a:spcAft>
                <a:spcPct val="0"/>
              </a:spcAft>
            </a:pPr>
            <a:r>
              <a:rPr kumimoji="0" lang="fr-FR" altLang="fr-FR" b="0" i="0" u="none" strike="noStrike" cap="none" normalizeH="0" baseline="0">
                <a:ln>
                  <a:noFill/>
                </a:ln>
                <a:effectLst/>
                <a:latin typeface="Calibri"/>
                <a:ea typeface="Calibri" panose="020F0502020204030204" pitchFamily="34" charset="0"/>
                <a:cs typeface="Times New Roman"/>
              </a:rPr>
              <a:t>Etape 1 :</a:t>
            </a:r>
            <a:r>
              <a:rPr lang="fr-FR" altLang="fr-FR">
                <a:latin typeface="Calibri"/>
                <a:ea typeface="Calibri" panose="020F0502020204030204" pitchFamily="34" charset="0"/>
                <a:cs typeface="Times New Roman"/>
              </a:rPr>
              <a:t> </a:t>
            </a:r>
            <a:r>
              <a:rPr kumimoji="0" lang="fr-FR" altLang="fr-FR" b="0" i="0" u="none" strike="noStrike" cap="none" normalizeH="0" baseline="0">
                <a:ln>
                  <a:noFill/>
                </a:ln>
                <a:effectLst/>
                <a:latin typeface="Calibri"/>
                <a:ea typeface="Calibri" panose="020F0502020204030204" pitchFamily="34" charset="0"/>
                <a:cs typeface="Times New Roman"/>
              </a:rPr>
              <a:t> </a:t>
            </a:r>
            <a:r>
              <a:rPr kumimoji="0" lang="fr-FR" b="0" i="0" u="none" strike="noStrike" cap="none" normalizeH="0" baseline="0">
                <a:ln>
                  <a:noFill/>
                </a:ln>
                <a:effectLst/>
                <a:ea typeface="+mn-lt"/>
                <a:cs typeface="+mn-lt"/>
              </a:rPr>
              <a:t>Faire chauffer la buse à la température adéquate pour votre matériau (voir fiche matériaux)</a:t>
            </a:r>
            <a:r>
              <a:rPr lang="fr-FR">
                <a:ea typeface="+mn-lt"/>
                <a:cs typeface="+mn-lt"/>
              </a:rPr>
              <a:t> en appuyant sur SETUP puis Temp. Se servir des plus et moins pour régler les températures.</a:t>
            </a:r>
            <a:endParaRPr lang="fr-FR" altLang="fr-FR" b="0" i="0" u="none" strike="noStrike" cap="none" normalizeH="0" baseline="0">
              <a:ln>
                <a:noFill/>
              </a:ln>
              <a:effectLst/>
              <a:latin typeface="Calibri"/>
              <a:cs typeface="Times New Roman"/>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F7202B8F-AD32-4DA6-B59F-DF077D961518}"/>
              </a:ext>
            </a:extLst>
          </p:cNvPr>
          <p:cNvSpPr>
            <a:spLocks noChangeArrowheads="1"/>
          </p:cNvSpPr>
          <p:nvPr/>
        </p:nvSpPr>
        <p:spPr bwMode="auto">
          <a:xfrm>
            <a:off x="912844" y="4908209"/>
            <a:ext cx="83435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effectLst/>
                <a:latin typeface="Calibri"/>
                <a:ea typeface="Calibri" panose="020F0502020204030204" pitchFamily="34" charset="0"/>
                <a:cs typeface="Times New Roman"/>
              </a:rPr>
              <a:t>Etape 2 : - Attendre que la buse chauffe</a:t>
            </a:r>
            <a:endParaRPr lang="fr-FR" altLang="fr-FR" b="0" i="0" u="none" strike="noStrike" cap="none" normalizeH="0" baseline="0">
              <a:ln>
                <a:noFill/>
              </a:ln>
              <a:effectLst/>
              <a:latin typeface="Calibri"/>
              <a:cs typeface="Calib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effectLst/>
                <a:latin typeface="Calibri"/>
                <a:ea typeface="Calibri" panose="020F0502020204030204" pitchFamily="34" charset="0"/>
                <a:cs typeface="Times New Roman"/>
              </a:rPr>
              <a:t>- S’il y a du fil enlever le de la machine, appuyer sur le bloqueur et réenrouler la bobine</a:t>
            </a:r>
            <a:endParaRPr kumimoji="0" lang="fr-FR" altLang="fr-FR" b="0" i="0" u="none" strike="noStrike" cap="none" normalizeH="0" baseline="0">
              <a:ln>
                <a:noFill/>
              </a:ln>
              <a:effectLst/>
              <a:latin typeface="Calibri"/>
              <a:cs typeface="Times New Roman"/>
            </a:endParaRPr>
          </a:p>
        </p:txBody>
      </p:sp>
      <p:pic>
        <p:nvPicPr>
          <p:cNvPr id="6" name="Picture 6">
            <a:extLst>
              <a:ext uri="{FF2B5EF4-FFF2-40B4-BE49-F238E27FC236}">
                <a16:creationId xmlns:a16="http://schemas.microsoft.com/office/drawing/2014/main" id="{0FCAD29A-3426-40F7-BDD7-7CB376DF9366}"/>
              </a:ext>
            </a:extLst>
          </p:cNvPr>
          <p:cNvPicPr>
            <a:picLocks noChangeAspect="1"/>
          </p:cNvPicPr>
          <p:nvPr/>
        </p:nvPicPr>
        <p:blipFill>
          <a:blip r:embed="rId2"/>
          <a:stretch>
            <a:fillRect/>
          </a:stretch>
        </p:blipFill>
        <p:spPr>
          <a:xfrm>
            <a:off x="906317" y="3101180"/>
            <a:ext cx="1866900" cy="1409700"/>
          </a:xfrm>
          <a:prstGeom prst="rect">
            <a:avLst/>
          </a:prstGeom>
        </p:spPr>
      </p:pic>
      <p:pic>
        <p:nvPicPr>
          <p:cNvPr id="7" name="Picture 7">
            <a:extLst>
              <a:ext uri="{FF2B5EF4-FFF2-40B4-BE49-F238E27FC236}">
                <a16:creationId xmlns:a16="http://schemas.microsoft.com/office/drawing/2014/main" id="{EE685E8C-8A97-41F4-82AC-498CDBD56028}"/>
              </a:ext>
            </a:extLst>
          </p:cNvPr>
          <p:cNvPicPr>
            <a:picLocks noChangeAspect="1"/>
          </p:cNvPicPr>
          <p:nvPr/>
        </p:nvPicPr>
        <p:blipFill>
          <a:blip r:embed="rId3"/>
          <a:stretch>
            <a:fillRect/>
          </a:stretch>
        </p:blipFill>
        <p:spPr>
          <a:xfrm>
            <a:off x="3572336" y="3101180"/>
            <a:ext cx="1876425" cy="1409700"/>
          </a:xfrm>
          <a:prstGeom prst="rect">
            <a:avLst/>
          </a:prstGeom>
        </p:spPr>
      </p:pic>
      <p:pic>
        <p:nvPicPr>
          <p:cNvPr id="8" name="Picture 8">
            <a:extLst>
              <a:ext uri="{FF2B5EF4-FFF2-40B4-BE49-F238E27FC236}">
                <a16:creationId xmlns:a16="http://schemas.microsoft.com/office/drawing/2014/main" id="{CD7D69E5-91B5-4A12-8672-C72488FDA212}"/>
              </a:ext>
            </a:extLst>
          </p:cNvPr>
          <p:cNvPicPr>
            <a:picLocks noChangeAspect="1"/>
          </p:cNvPicPr>
          <p:nvPr/>
        </p:nvPicPr>
        <p:blipFill>
          <a:blip r:embed="rId4"/>
          <a:stretch>
            <a:fillRect/>
          </a:stretch>
        </p:blipFill>
        <p:spPr>
          <a:xfrm>
            <a:off x="6176903" y="3096418"/>
            <a:ext cx="1885950" cy="1419225"/>
          </a:xfrm>
          <a:prstGeom prst="rect">
            <a:avLst/>
          </a:prstGeom>
        </p:spPr>
      </p:pic>
    </p:spTree>
    <p:extLst>
      <p:ext uri="{BB962C8B-B14F-4D97-AF65-F5344CB8AC3E}">
        <p14:creationId xmlns:p14="http://schemas.microsoft.com/office/powerpoint/2010/main" val="3071959534"/>
      </p:ext>
    </p:extLst>
  </p:cSld>
  <p:clrMapOvr>
    <a:masterClrMapping/>
  </p:clrMapOvr>
</p:sld>
</file>

<file path=ppt/theme/theme1.xml><?xml version="1.0" encoding="utf-8"?>
<a:theme xmlns:a="http://schemas.openxmlformats.org/drawingml/2006/main" name="Facet">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PowerPoint Presentation</vt:lpstr>
      <vt:lpstr>Sommaire : </vt:lpstr>
      <vt:lpstr>Présentation de la machine : </vt:lpstr>
      <vt:lpstr> Préparation avant impression </vt:lpstr>
      <vt:lpstr>PowerPoint Presentation</vt:lpstr>
      <vt:lpstr>Réglages dégauchissage plateau  </vt:lpstr>
      <vt:lpstr>Validation dégauchissage  </vt:lpstr>
      <vt:lpstr>PowerPoint Presentation</vt:lpstr>
      <vt:lpstr> Changement du fil/Charger nouveau fil </vt:lpstr>
      <vt:lpstr> Changement du fil/Charger nouveau fil  </vt:lpstr>
      <vt:lpstr>Impression </vt:lpstr>
      <vt:lpstr>Impression</vt:lpstr>
      <vt:lpstr>Post-impression : </vt:lpstr>
      <vt:lpstr>Annexes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Pierre-Alexis FRESNE</dc:creator>
  <cp:revision>1</cp:revision>
  <dcterms:created xsi:type="dcterms:W3CDTF">2022-01-20T10:51:41Z</dcterms:created>
  <dcterms:modified xsi:type="dcterms:W3CDTF">2022-02-09T10:37:22Z</dcterms:modified>
</cp:coreProperties>
</file>