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8" r:id="rId4"/>
    <p:sldId id="267" r:id="rId5"/>
    <p:sldId id="258" r:id="rId6"/>
    <p:sldId id="264" r:id="rId7"/>
    <p:sldId id="260" r:id="rId8"/>
    <p:sldId id="261" r:id="rId9"/>
    <p:sldId id="262" r:id="rId10"/>
    <p:sldId id="263" r:id="rId11"/>
    <p:sldId id="265" r:id="rId12"/>
    <p:sldId id="259" r:id="rId13"/>
    <p:sldId id="26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29049-F03C-D4C1-EF2D-7A485EA1A0AA}" v="9" dt="2022-01-17T11:40:47.817"/>
    <p1510:client id="{36476B50-3F81-630E-F7EF-3B0559EF1E7A}" v="220" dt="2022-01-20T09:53:20.092"/>
    <p1510:client id="{772176CF-B70B-1112-73C6-54C3C51473F7}" v="3" dt="2022-02-08T12:50:46.698"/>
    <p1510:client id="{797AAEA7-CB89-92DF-7E00-39FBE8A423D6}" v="130" dt="2022-01-27T14:19:14.758"/>
    <p1510:client id="{79C1CEF1-2455-103D-4E19-009116060331}" v="681" dt="2022-01-20T14:33:12.902"/>
    <p1510:client id="{8568A475-14FD-FD8D-D991-66B8C1B10009}" v="44" dt="2022-02-08T13:23:25.003"/>
    <p1510:client id="{BA2CA502-6CC3-18F7-1788-F348C16E70A1}" v="1" dt="2022-02-02T11:46:13.338"/>
    <p1510:client id="{D2EA7587-BD9B-7A82-D8EF-72C15CEC0410}" v="173" dt="2022-02-02T15:59:08.520"/>
    <p1510:client id="{F9FB2B42-036D-4761-42ED-01F1A8D7B071}" v="16" dt="2022-01-27T14:44:21.685"/>
    <p1510:client id="{FB1C1A50-C4F7-BC32-1021-5B7BB5061335}" v="43" dt="2022-02-09T10:43:39.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lde.vinuesa@etu.u-bordeaux.fr" userId="S::urn:spo:guest#mathilde.vinuesa@etu.u-bordeaux.fr::" providerId="AD" clId="Web-{797AAEA7-CB89-92DF-7E00-39FBE8A423D6}"/>
    <pc:docChg chg="mod addSld modSld modMainMaster">
      <pc:chgData name="mathilde.vinuesa@etu.u-bordeaux.fr" userId="S::urn:spo:guest#mathilde.vinuesa@etu.u-bordeaux.fr::" providerId="AD" clId="Web-{797AAEA7-CB89-92DF-7E00-39FBE8A423D6}" dt="2022-01-27T14:19:14.774" v="141" actId="20577"/>
      <pc:docMkLst>
        <pc:docMk/>
      </pc:docMkLst>
      <pc:sldChg chg="addSp delSp modSp">
        <pc:chgData name="mathilde.vinuesa@etu.u-bordeaux.fr" userId="S::urn:spo:guest#mathilde.vinuesa@etu.u-bordeaux.fr::" providerId="AD" clId="Web-{797AAEA7-CB89-92DF-7E00-39FBE8A423D6}" dt="2022-01-27T14:01:38.477" v="14" actId="1076"/>
        <pc:sldMkLst>
          <pc:docMk/>
          <pc:sldMk cId="3255901177" sldId="256"/>
        </pc:sldMkLst>
        <pc:spChg chg="add del mod">
          <ac:chgData name="mathilde.vinuesa@etu.u-bordeaux.fr" userId="S::urn:spo:guest#mathilde.vinuesa@etu.u-bordeaux.fr::" providerId="AD" clId="Web-{797AAEA7-CB89-92DF-7E00-39FBE8A423D6}" dt="2022-01-27T14:00:48.115" v="5"/>
          <ac:spMkLst>
            <pc:docMk/>
            <pc:sldMk cId="3255901177" sldId="256"/>
            <ac:spMk id="5" creationId="{17ED9621-4F35-4408-87B7-3BE7139B0CA7}"/>
          </ac:spMkLst>
        </pc:spChg>
        <pc:spChg chg="add del mod">
          <ac:chgData name="mathilde.vinuesa@etu.u-bordeaux.fr" userId="S::urn:spo:guest#mathilde.vinuesa@etu.u-bordeaux.fr::" providerId="AD" clId="Web-{797AAEA7-CB89-92DF-7E00-39FBE8A423D6}" dt="2022-01-27T14:00:41.630" v="2"/>
          <ac:spMkLst>
            <pc:docMk/>
            <pc:sldMk cId="3255901177" sldId="256"/>
            <ac:spMk id="6" creationId="{07DD9C94-5C65-4757-AEFC-F5CB841C59CC}"/>
          </ac:spMkLst>
        </pc:spChg>
        <pc:spChg chg="add mod">
          <ac:chgData name="mathilde.vinuesa@etu.u-bordeaux.fr" userId="S::urn:spo:guest#mathilde.vinuesa@etu.u-bordeaux.fr::" providerId="AD" clId="Web-{797AAEA7-CB89-92DF-7E00-39FBE8A423D6}" dt="2022-01-27T14:00:52.646" v="7"/>
          <ac:spMkLst>
            <pc:docMk/>
            <pc:sldMk cId="3255901177" sldId="256"/>
            <ac:spMk id="7" creationId="{5DBCCFF4-7244-4309-88D5-B4BF334AC5DB}"/>
          </ac:spMkLst>
        </pc:spChg>
        <pc:picChg chg="add mod">
          <ac:chgData name="mathilde.vinuesa@etu.u-bordeaux.fr" userId="S::urn:spo:guest#mathilde.vinuesa@etu.u-bordeaux.fr::" providerId="AD" clId="Web-{797AAEA7-CB89-92DF-7E00-39FBE8A423D6}" dt="2022-01-27T14:01:38.477" v="14" actId="1076"/>
          <ac:picMkLst>
            <pc:docMk/>
            <pc:sldMk cId="3255901177" sldId="256"/>
            <ac:picMk id="8" creationId="{5E667CA2-979F-4082-B8AC-88A707A6F383}"/>
          </ac:picMkLst>
        </pc:picChg>
      </pc:sldChg>
      <pc:sldChg chg="addSp delSp modSp">
        <pc:chgData name="mathilde.vinuesa@etu.u-bordeaux.fr" userId="S::urn:spo:guest#mathilde.vinuesa@etu.u-bordeaux.fr::" providerId="AD" clId="Web-{797AAEA7-CB89-92DF-7E00-39FBE8A423D6}" dt="2022-01-27T14:19:14.774" v="141" actId="20577"/>
        <pc:sldMkLst>
          <pc:docMk/>
          <pc:sldMk cId="792556032" sldId="257"/>
        </pc:sldMkLst>
        <pc:spChg chg="mod">
          <ac:chgData name="mathilde.vinuesa@etu.u-bordeaux.fr" userId="S::urn:spo:guest#mathilde.vinuesa@etu.u-bordeaux.fr::" providerId="AD" clId="Web-{797AAEA7-CB89-92DF-7E00-39FBE8A423D6}" dt="2022-01-27T14:19:14.774" v="141" actId="20577"/>
          <ac:spMkLst>
            <pc:docMk/>
            <pc:sldMk cId="792556032" sldId="257"/>
            <ac:spMk id="3" creationId="{00000000-0000-0000-0000-000000000000}"/>
          </ac:spMkLst>
        </pc:spChg>
        <pc:spChg chg="add del mod">
          <ac:chgData name="mathilde.vinuesa@etu.u-bordeaux.fr" userId="S::urn:spo:guest#mathilde.vinuesa@etu.u-bordeaux.fr::" providerId="AD" clId="Web-{797AAEA7-CB89-92DF-7E00-39FBE8A423D6}" dt="2022-01-27T14:00:50.834" v="6"/>
          <ac:spMkLst>
            <pc:docMk/>
            <pc:sldMk cId="792556032" sldId="257"/>
            <ac:spMk id="4" creationId="{661CAA98-FBB7-41AB-84FD-8A899CBAEBCC}"/>
          </ac:spMkLst>
        </pc:spChg>
        <pc:spChg chg="add mod">
          <ac:chgData name="mathilde.vinuesa@etu.u-bordeaux.fr" userId="S::urn:spo:guest#mathilde.vinuesa@etu.u-bordeaux.fr::" providerId="AD" clId="Web-{797AAEA7-CB89-92DF-7E00-39FBE8A423D6}" dt="2022-01-27T14:00:53.974" v="8"/>
          <ac:spMkLst>
            <pc:docMk/>
            <pc:sldMk cId="792556032" sldId="257"/>
            <ac:spMk id="5" creationId="{026F396B-F87E-4785-8AFE-452BA24F8FD0}"/>
          </ac:spMkLst>
        </pc:spChg>
      </pc:sldChg>
      <pc:sldChg chg="addSp delSp modSp">
        <pc:chgData name="mathilde.vinuesa@etu.u-bordeaux.fr" userId="S::urn:spo:guest#mathilde.vinuesa@etu.u-bordeaux.fr::" providerId="AD" clId="Web-{797AAEA7-CB89-92DF-7E00-39FBE8A423D6}" dt="2022-01-27T14:07:57.796" v="85" actId="20577"/>
        <pc:sldMkLst>
          <pc:docMk/>
          <pc:sldMk cId="2463810080" sldId="258"/>
        </pc:sldMkLst>
        <pc:spChg chg="add del mod">
          <ac:chgData name="mathilde.vinuesa@etu.u-bordeaux.fr" userId="S::urn:spo:guest#mathilde.vinuesa@etu.u-bordeaux.fr::" providerId="AD" clId="Web-{797AAEA7-CB89-92DF-7E00-39FBE8A423D6}" dt="2022-01-27T14:00:50.834" v="6"/>
          <ac:spMkLst>
            <pc:docMk/>
            <pc:sldMk cId="2463810080" sldId="258"/>
            <ac:spMk id="6" creationId="{8521AF22-3D44-42E3-BAF2-CF00D2A54982}"/>
          </ac:spMkLst>
        </pc:spChg>
        <pc:spChg chg="mod">
          <ac:chgData name="mathilde.vinuesa@etu.u-bordeaux.fr" userId="S::urn:spo:guest#mathilde.vinuesa@etu.u-bordeaux.fr::" providerId="AD" clId="Web-{797AAEA7-CB89-92DF-7E00-39FBE8A423D6}" dt="2022-01-27T14:07:57.796" v="85" actId="20577"/>
          <ac:spMkLst>
            <pc:docMk/>
            <pc:sldMk cId="2463810080" sldId="258"/>
            <ac:spMk id="8" creationId="{ABF3A859-0616-48BB-9EA7-FA4E3BCD2860}"/>
          </ac:spMkLst>
        </pc:spChg>
        <pc:spChg chg="add mod">
          <ac:chgData name="mathilde.vinuesa@etu.u-bordeaux.fr" userId="S::urn:spo:guest#mathilde.vinuesa@etu.u-bordeaux.fr::" providerId="AD" clId="Web-{797AAEA7-CB89-92DF-7E00-39FBE8A423D6}" dt="2022-01-27T14:00:53.974" v="8"/>
          <ac:spMkLst>
            <pc:docMk/>
            <pc:sldMk cId="2463810080" sldId="258"/>
            <ac:spMk id="9" creationId="{E9209C4F-5DC8-446E-9029-5F15BF34F909}"/>
          </ac:spMkLst>
        </pc:spChg>
      </pc:sldChg>
      <pc:sldChg chg="addSp delSp modSp">
        <pc:chgData name="mathilde.vinuesa@etu.u-bordeaux.fr" userId="S::urn:spo:guest#mathilde.vinuesa@etu.u-bordeaux.fr::" providerId="AD" clId="Web-{797AAEA7-CB89-92DF-7E00-39FBE8A423D6}" dt="2022-01-27T14:00:53.974" v="8"/>
        <pc:sldMkLst>
          <pc:docMk/>
          <pc:sldMk cId="1154722234" sldId="259"/>
        </pc:sldMkLst>
        <pc:spChg chg="add del mod">
          <ac:chgData name="mathilde.vinuesa@etu.u-bordeaux.fr" userId="S::urn:spo:guest#mathilde.vinuesa@etu.u-bordeaux.fr::" providerId="AD" clId="Web-{797AAEA7-CB89-92DF-7E00-39FBE8A423D6}" dt="2022-01-27T14:00:50.834" v="6"/>
          <ac:spMkLst>
            <pc:docMk/>
            <pc:sldMk cId="1154722234" sldId="259"/>
            <ac:spMk id="4" creationId="{D0D2725D-6C5B-4D97-AC65-915CC9F7CFB7}"/>
          </ac:spMkLst>
        </pc:spChg>
        <pc:spChg chg="add mod">
          <ac:chgData name="mathilde.vinuesa@etu.u-bordeaux.fr" userId="S::urn:spo:guest#mathilde.vinuesa@etu.u-bordeaux.fr::" providerId="AD" clId="Web-{797AAEA7-CB89-92DF-7E00-39FBE8A423D6}" dt="2022-01-27T14:00:53.974" v="8"/>
          <ac:spMkLst>
            <pc:docMk/>
            <pc:sldMk cId="1154722234" sldId="259"/>
            <ac:spMk id="5" creationId="{103668A9-FE24-443A-B2C8-868062DD74BF}"/>
          </ac:spMkLst>
        </pc:spChg>
      </pc:sldChg>
      <pc:sldChg chg="addSp delSp modSp">
        <pc:chgData name="mathilde.vinuesa@etu.u-bordeaux.fr" userId="S::urn:spo:guest#mathilde.vinuesa@etu.u-bordeaux.fr::" providerId="AD" clId="Web-{797AAEA7-CB89-92DF-7E00-39FBE8A423D6}" dt="2022-01-27T14:16:17.560" v="113" actId="20577"/>
        <pc:sldMkLst>
          <pc:docMk/>
          <pc:sldMk cId="3051931685" sldId="260"/>
        </pc:sldMkLst>
        <pc:spChg chg="mod">
          <ac:chgData name="mathilde.vinuesa@etu.u-bordeaux.fr" userId="S::urn:spo:guest#mathilde.vinuesa@etu.u-bordeaux.fr::" providerId="AD" clId="Web-{797AAEA7-CB89-92DF-7E00-39FBE8A423D6}" dt="2022-01-27T14:08:14.110" v="87" actId="20577"/>
          <ac:spMkLst>
            <pc:docMk/>
            <pc:sldMk cId="3051931685" sldId="260"/>
            <ac:spMk id="2" creationId="{BB858E4E-1622-4EBD-8168-2607B3077247}"/>
          </ac:spMkLst>
        </pc:spChg>
        <pc:spChg chg="mod">
          <ac:chgData name="mathilde.vinuesa@etu.u-bordeaux.fr" userId="S::urn:spo:guest#mathilde.vinuesa@etu.u-bordeaux.fr::" providerId="AD" clId="Web-{797AAEA7-CB89-92DF-7E00-39FBE8A423D6}" dt="2022-01-27T14:16:17.560" v="113" actId="20577"/>
          <ac:spMkLst>
            <pc:docMk/>
            <pc:sldMk cId="3051931685" sldId="260"/>
            <ac:spMk id="8" creationId="{C6DF9F3F-6312-479E-A12D-8F2040C0FA19}"/>
          </ac:spMkLst>
        </pc:spChg>
        <pc:spChg chg="add del mod">
          <ac:chgData name="mathilde.vinuesa@etu.u-bordeaux.fr" userId="S::urn:spo:guest#mathilde.vinuesa@etu.u-bordeaux.fr::" providerId="AD" clId="Web-{797AAEA7-CB89-92DF-7E00-39FBE8A423D6}" dt="2022-01-27T14:00:50.834" v="6"/>
          <ac:spMkLst>
            <pc:docMk/>
            <pc:sldMk cId="3051931685" sldId="260"/>
            <ac:spMk id="9" creationId="{A56FA3E4-10F7-4EBA-BB5F-C4FB95EA376F}"/>
          </ac:spMkLst>
        </pc:spChg>
        <pc:spChg chg="add mod">
          <ac:chgData name="mathilde.vinuesa@etu.u-bordeaux.fr" userId="S::urn:spo:guest#mathilde.vinuesa@etu.u-bordeaux.fr::" providerId="AD" clId="Web-{797AAEA7-CB89-92DF-7E00-39FBE8A423D6}" dt="2022-01-27T14:00:53.974" v="8"/>
          <ac:spMkLst>
            <pc:docMk/>
            <pc:sldMk cId="3051931685" sldId="260"/>
            <ac:spMk id="10" creationId="{A73E2A2B-1E64-49CA-B586-E7CBFB78B468}"/>
          </ac:spMkLst>
        </pc:spChg>
      </pc:sldChg>
      <pc:sldChg chg="addSp delSp modSp">
        <pc:chgData name="mathilde.vinuesa@etu.u-bordeaux.fr" userId="S::urn:spo:guest#mathilde.vinuesa@etu.u-bordeaux.fr::" providerId="AD" clId="Web-{797AAEA7-CB89-92DF-7E00-39FBE8A423D6}" dt="2022-01-27T14:16:04.731" v="111" actId="20577"/>
        <pc:sldMkLst>
          <pc:docMk/>
          <pc:sldMk cId="2079990709" sldId="261"/>
        </pc:sldMkLst>
        <pc:spChg chg="mod">
          <ac:chgData name="mathilde.vinuesa@etu.u-bordeaux.fr" userId="S::urn:spo:guest#mathilde.vinuesa@etu.u-bordeaux.fr::" providerId="AD" clId="Web-{797AAEA7-CB89-92DF-7E00-39FBE8A423D6}" dt="2022-01-27T14:16:04.731" v="111" actId="20577"/>
          <ac:spMkLst>
            <pc:docMk/>
            <pc:sldMk cId="2079990709" sldId="261"/>
            <ac:spMk id="5" creationId="{FF01F9DA-2831-4B7D-A661-E6439FC7AC07}"/>
          </ac:spMkLst>
        </pc:spChg>
        <pc:spChg chg="add del mod">
          <ac:chgData name="mathilde.vinuesa@etu.u-bordeaux.fr" userId="S::urn:spo:guest#mathilde.vinuesa@etu.u-bordeaux.fr::" providerId="AD" clId="Web-{797AAEA7-CB89-92DF-7E00-39FBE8A423D6}" dt="2022-01-27T14:00:50.834" v="6"/>
          <ac:spMkLst>
            <pc:docMk/>
            <pc:sldMk cId="2079990709" sldId="261"/>
            <ac:spMk id="7" creationId="{513F1760-20EB-48E7-BFBD-330E511B6AF4}"/>
          </ac:spMkLst>
        </pc:spChg>
        <pc:spChg chg="add mod">
          <ac:chgData name="mathilde.vinuesa@etu.u-bordeaux.fr" userId="S::urn:spo:guest#mathilde.vinuesa@etu.u-bordeaux.fr::" providerId="AD" clId="Web-{797AAEA7-CB89-92DF-7E00-39FBE8A423D6}" dt="2022-01-27T14:00:53.974" v="8"/>
          <ac:spMkLst>
            <pc:docMk/>
            <pc:sldMk cId="2079990709" sldId="261"/>
            <ac:spMk id="9" creationId="{59486773-76A9-44F4-A0C7-4245669D386D}"/>
          </ac:spMkLst>
        </pc:spChg>
      </pc:sldChg>
      <pc:sldChg chg="addSp delSp modSp">
        <pc:chgData name="mathilde.vinuesa@etu.u-bordeaux.fr" userId="S::urn:spo:guest#mathilde.vinuesa@etu.u-bordeaux.fr::" providerId="AD" clId="Web-{797AAEA7-CB89-92DF-7E00-39FBE8A423D6}" dt="2022-01-27T14:00:53.974" v="8"/>
        <pc:sldMkLst>
          <pc:docMk/>
          <pc:sldMk cId="2752360125" sldId="262"/>
        </pc:sldMkLst>
        <pc:spChg chg="add del mod">
          <ac:chgData name="mathilde.vinuesa@etu.u-bordeaux.fr" userId="S::urn:spo:guest#mathilde.vinuesa@etu.u-bordeaux.fr::" providerId="AD" clId="Web-{797AAEA7-CB89-92DF-7E00-39FBE8A423D6}" dt="2022-01-27T14:00:50.834" v="6"/>
          <ac:spMkLst>
            <pc:docMk/>
            <pc:sldMk cId="2752360125" sldId="262"/>
            <ac:spMk id="4" creationId="{410F3F1E-EE47-4262-AC23-0A3C722D8C97}"/>
          </ac:spMkLst>
        </pc:spChg>
        <pc:spChg chg="add mod">
          <ac:chgData name="mathilde.vinuesa@etu.u-bordeaux.fr" userId="S::urn:spo:guest#mathilde.vinuesa@etu.u-bordeaux.fr::" providerId="AD" clId="Web-{797AAEA7-CB89-92DF-7E00-39FBE8A423D6}" dt="2022-01-27T14:00:53.974" v="8"/>
          <ac:spMkLst>
            <pc:docMk/>
            <pc:sldMk cId="2752360125" sldId="262"/>
            <ac:spMk id="5" creationId="{8E0A2B8B-6046-4DF2-862F-747C1667DDE3}"/>
          </ac:spMkLst>
        </pc:spChg>
      </pc:sldChg>
      <pc:sldChg chg="addSp delSp modSp">
        <pc:chgData name="mathilde.vinuesa@etu.u-bordeaux.fr" userId="S::urn:spo:guest#mathilde.vinuesa@etu.u-bordeaux.fr::" providerId="AD" clId="Web-{797AAEA7-CB89-92DF-7E00-39FBE8A423D6}" dt="2022-01-27T14:00:53.974" v="8"/>
        <pc:sldMkLst>
          <pc:docMk/>
          <pc:sldMk cId="858086036" sldId="263"/>
        </pc:sldMkLst>
        <pc:spChg chg="add del mod">
          <ac:chgData name="mathilde.vinuesa@etu.u-bordeaux.fr" userId="S::urn:spo:guest#mathilde.vinuesa@etu.u-bordeaux.fr::" providerId="AD" clId="Web-{797AAEA7-CB89-92DF-7E00-39FBE8A423D6}" dt="2022-01-27T14:00:50.834" v="6"/>
          <ac:spMkLst>
            <pc:docMk/>
            <pc:sldMk cId="858086036" sldId="263"/>
            <ac:spMk id="4" creationId="{38D003FF-F92D-4116-AFA5-B120A2E2D1C8}"/>
          </ac:spMkLst>
        </pc:spChg>
        <pc:spChg chg="add mod">
          <ac:chgData name="mathilde.vinuesa@etu.u-bordeaux.fr" userId="S::urn:spo:guest#mathilde.vinuesa@etu.u-bordeaux.fr::" providerId="AD" clId="Web-{797AAEA7-CB89-92DF-7E00-39FBE8A423D6}" dt="2022-01-27T14:00:53.974" v="8"/>
          <ac:spMkLst>
            <pc:docMk/>
            <pc:sldMk cId="858086036" sldId="263"/>
            <ac:spMk id="8" creationId="{FC3B34A2-53B6-4559-BB2B-7AB5049625D5}"/>
          </ac:spMkLst>
        </pc:spChg>
      </pc:sldChg>
      <pc:sldChg chg="addSp delSp modSp">
        <pc:chgData name="mathilde.vinuesa@etu.u-bordeaux.fr" userId="S::urn:spo:guest#mathilde.vinuesa@etu.u-bordeaux.fr::" providerId="AD" clId="Web-{797AAEA7-CB89-92DF-7E00-39FBE8A423D6}" dt="2022-01-27T14:15:01.993" v="108"/>
        <pc:sldMkLst>
          <pc:docMk/>
          <pc:sldMk cId="245117692" sldId="264"/>
        </pc:sldMkLst>
        <pc:spChg chg="add del mod">
          <ac:chgData name="mathilde.vinuesa@etu.u-bordeaux.fr" userId="S::urn:spo:guest#mathilde.vinuesa@etu.u-bordeaux.fr::" providerId="AD" clId="Web-{797AAEA7-CB89-92DF-7E00-39FBE8A423D6}" dt="2022-01-27T14:00:50.834" v="6"/>
          <ac:spMkLst>
            <pc:docMk/>
            <pc:sldMk cId="245117692" sldId="264"/>
            <ac:spMk id="3" creationId="{391232A5-C9C3-42D6-A9D0-8FE5FE305E64}"/>
          </ac:spMkLst>
        </pc:spChg>
        <pc:spChg chg="add mod">
          <ac:chgData name="mathilde.vinuesa@etu.u-bordeaux.fr" userId="S::urn:spo:guest#mathilde.vinuesa@etu.u-bordeaux.fr::" providerId="AD" clId="Web-{797AAEA7-CB89-92DF-7E00-39FBE8A423D6}" dt="2022-01-27T14:00:53.974" v="8"/>
          <ac:spMkLst>
            <pc:docMk/>
            <pc:sldMk cId="245117692" sldId="264"/>
            <ac:spMk id="7" creationId="{41A40220-8A55-431E-8E48-3A1A02533D8C}"/>
          </ac:spMkLst>
        </pc:spChg>
        <pc:spChg chg="mod">
          <ac:chgData name="mathilde.vinuesa@etu.u-bordeaux.fr" userId="S::urn:spo:guest#mathilde.vinuesa@etu.u-bordeaux.fr::" providerId="AD" clId="Web-{797AAEA7-CB89-92DF-7E00-39FBE8A423D6}" dt="2022-01-27T14:15:01.993" v="108"/>
          <ac:spMkLst>
            <pc:docMk/>
            <pc:sldMk cId="245117692" sldId="264"/>
            <ac:spMk id="9" creationId="{34E1CDC0-68C1-48C7-9CA4-A92C15B6865B}"/>
          </ac:spMkLst>
        </pc:spChg>
      </pc:sldChg>
      <pc:sldChg chg="addSp delSp modSp">
        <pc:chgData name="mathilde.vinuesa@etu.u-bordeaux.fr" userId="S::urn:spo:guest#mathilde.vinuesa@etu.u-bordeaux.fr::" providerId="AD" clId="Web-{797AAEA7-CB89-92DF-7E00-39FBE8A423D6}" dt="2022-01-27T14:00:53.974" v="8"/>
        <pc:sldMkLst>
          <pc:docMk/>
          <pc:sldMk cId="3020166026" sldId="265"/>
        </pc:sldMkLst>
        <pc:spChg chg="add del mod">
          <ac:chgData name="mathilde.vinuesa@etu.u-bordeaux.fr" userId="S::urn:spo:guest#mathilde.vinuesa@etu.u-bordeaux.fr::" providerId="AD" clId="Web-{797AAEA7-CB89-92DF-7E00-39FBE8A423D6}" dt="2022-01-27T14:00:50.834" v="6"/>
          <ac:spMkLst>
            <pc:docMk/>
            <pc:sldMk cId="3020166026" sldId="265"/>
            <ac:spMk id="4" creationId="{7F187040-CD3C-429E-BF6D-61DAFE76BC29}"/>
          </ac:spMkLst>
        </pc:spChg>
        <pc:spChg chg="add mod">
          <ac:chgData name="mathilde.vinuesa@etu.u-bordeaux.fr" userId="S::urn:spo:guest#mathilde.vinuesa@etu.u-bordeaux.fr::" providerId="AD" clId="Web-{797AAEA7-CB89-92DF-7E00-39FBE8A423D6}" dt="2022-01-27T14:00:53.974" v="8"/>
          <ac:spMkLst>
            <pc:docMk/>
            <pc:sldMk cId="3020166026" sldId="265"/>
            <ac:spMk id="6" creationId="{DCCDE6F7-8755-4CBD-9EDB-834E8A291D5E}"/>
          </ac:spMkLst>
        </pc:spChg>
      </pc:sldChg>
      <pc:sldChg chg="addSp delSp modSp">
        <pc:chgData name="mathilde.vinuesa@etu.u-bordeaux.fr" userId="S::urn:spo:guest#mathilde.vinuesa@etu.u-bordeaux.fr::" providerId="AD" clId="Web-{797AAEA7-CB89-92DF-7E00-39FBE8A423D6}" dt="2022-01-27T14:08:27.345" v="88" actId="20577"/>
        <pc:sldMkLst>
          <pc:docMk/>
          <pc:sldMk cId="4093134793" sldId="266"/>
        </pc:sldMkLst>
        <pc:spChg chg="mod">
          <ac:chgData name="mathilde.vinuesa@etu.u-bordeaux.fr" userId="S::urn:spo:guest#mathilde.vinuesa@etu.u-bordeaux.fr::" providerId="AD" clId="Web-{797AAEA7-CB89-92DF-7E00-39FBE8A423D6}" dt="2022-01-27T14:08:27.345" v="88" actId="20577"/>
          <ac:spMkLst>
            <pc:docMk/>
            <pc:sldMk cId="4093134793" sldId="266"/>
            <ac:spMk id="2" creationId="{5CF7FE54-E84A-490A-8BDD-98FAF5F15C2B}"/>
          </ac:spMkLst>
        </pc:spChg>
        <pc:spChg chg="add del mod">
          <ac:chgData name="mathilde.vinuesa@etu.u-bordeaux.fr" userId="S::urn:spo:guest#mathilde.vinuesa@etu.u-bordeaux.fr::" providerId="AD" clId="Web-{797AAEA7-CB89-92DF-7E00-39FBE8A423D6}" dt="2022-01-27T14:00:50.834" v="6"/>
          <ac:spMkLst>
            <pc:docMk/>
            <pc:sldMk cId="4093134793" sldId="266"/>
            <ac:spMk id="3" creationId="{9D9A5BC3-C96C-49FC-BE07-3B9B738292A0}"/>
          </ac:spMkLst>
        </pc:spChg>
        <pc:spChg chg="add mod">
          <ac:chgData name="mathilde.vinuesa@etu.u-bordeaux.fr" userId="S::urn:spo:guest#mathilde.vinuesa@etu.u-bordeaux.fr::" providerId="AD" clId="Web-{797AAEA7-CB89-92DF-7E00-39FBE8A423D6}" dt="2022-01-27T14:00:53.974" v="8"/>
          <ac:spMkLst>
            <pc:docMk/>
            <pc:sldMk cId="4093134793" sldId="266"/>
            <ac:spMk id="5" creationId="{311E1B7A-5E60-4DE8-B6D1-B5E332459CA2}"/>
          </ac:spMkLst>
        </pc:spChg>
      </pc:sldChg>
      <pc:sldChg chg="addSp delSp modSp new">
        <pc:chgData name="mathilde.vinuesa@etu.u-bordeaux.fr" userId="S::urn:spo:guest#mathilde.vinuesa@etu.u-bordeaux.fr::" providerId="AD" clId="Web-{797AAEA7-CB89-92DF-7E00-39FBE8A423D6}" dt="2022-01-27T14:08:07.297" v="86" actId="20577"/>
        <pc:sldMkLst>
          <pc:docMk/>
          <pc:sldMk cId="1470997516" sldId="267"/>
        </pc:sldMkLst>
        <pc:spChg chg="mod">
          <ac:chgData name="mathilde.vinuesa@etu.u-bordeaux.fr" userId="S::urn:spo:guest#mathilde.vinuesa@etu.u-bordeaux.fr::" providerId="AD" clId="Web-{797AAEA7-CB89-92DF-7E00-39FBE8A423D6}" dt="2022-01-27T14:08:07.297" v="86" actId="20577"/>
          <ac:spMkLst>
            <pc:docMk/>
            <pc:sldMk cId="1470997516" sldId="267"/>
            <ac:spMk id="2" creationId="{FE959DE5-6092-4901-A555-B0C49756432B}"/>
          </ac:spMkLst>
        </pc:spChg>
        <pc:spChg chg="mod">
          <ac:chgData name="mathilde.vinuesa@etu.u-bordeaux.fr" userId="S::urn:spo:guest#mathilde.vinuesa@etu.u-bordeaux.fr::" providerId="AD" clId="Web-{797AAEA7-CB89-92DF-7E00-39FBE8A423D6}" dt="2022-01-27T14:07:09.137" v="84" actId="1076"/>
          <ac:spMkLst>
            <pc:docMk/>
            <pc:sldMk cId="1470997516" sldId="267"/>
            <ac:spMk id="3" creationId="{21788F6B-FD01-4709-A4F0-590854EA6A26}"/>
          </ac:spMkLst>
        </pc:spChg>
        <pc:spChg chg="add del mod">
          <ac:chgData name="mathilde.vinuesa@etu.u-bordeaux.fr" userId="S::urn:spo:guest#mathilde.vinuesa@etu.u-bordeaux.fr::" providerId="AD" clId="Web-{797AAEA7-CB89-92DF-7E00-39FBE8A423D6}" dt="2022-01-27T14:04:51.113" v="67"/>
          <ac:spMkLst>
            <pc:docMk/>
            <pc:sldMk cId="1470997516" sldId="267"/>
            <ac:spMk id="5" creationId="{BB04EE44-C21D-4D73-950E-E423D99339B8}"/>
          </ac:spMkLst>
        </pc:spChg>
        <pc:spChg chg="add">
          <ac:chgData name="mathilde.vinuesa@etu.u-bordeaux.fr" userId="S::urn:spo:guest#mathilde.vinuesa@etu.u-bordeaux.fr::" providerId="AD" clId="Web-{797AAEA7-CB89-92DF-7E00-39FBE8A423D6}" dt="2022-01-27T14:05:05.192" v="68"/>
          <ac:spMkLst>
            <pc:docMk/>
            <pc:sldMk cId="1470997516" sldId="267"/>
            <ac:spMk id="7" creationId="{E93861A9-A496-4C7E-A7D2-447D20E7396A}"/>
          </ac:spMkLst>
        </pc:spChg>
      </pc:sldChg>
      <pc:sldMasterChg chg="mod modSldLayout">
        <pc:chgData name="mathilde.vinuesa@etu.u-bordeaux.fr" userId="S::urn:spo:guest#mathilde.vinuesa@etu.u-bordeaux.fr::" providerId="AD" clId="Web-{797AAEA7-CB89-92DF-7E00-39FBE8A423D6}" dt="2022-01-27T14:00:53.974" v="8"/>
        <pc:sldMasterMkLst>
          <pc:docMk/>
          <pc:sldMasterMk cId="1004762735" sldId="2147483677"/>
        </pc:sldMasterMkLst>
        <pc:sldLayoutChg chg="mod">
          <pc:chgData name="mathilde.vinuesa@etu.u-bordeaux.fr" userId="S::urn:spo:guest#mathilde.vinuesa@etu.u-bordeaux.fr::" providerId="AD" clId="Web-{797AAEA7-CB89-92DF-7E00-39FBE8A423D6}" dt="2022-01-27T14:00:53.974" v="8"/>
          <pc:sldLayoutMkLst>
            <pc:docMk/>
            <pc:sldMasterMk cId="1004762735" sldId="2147483677"/>
            <pc:sldLayoutMk cId="3674915732" sldId="2147483678"/>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624485106" sldId="2147483679"/>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559763952" sldId="2147483680"/>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1471948402" sldId="2147483681"/>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4060148300" sldId="2147483682"/>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3365506059" sldId="2147483683"/>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2727662221" sldId="2147483684"/>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1841349090" sldId="2147483685"/>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522138849" sldId="2147483686"/>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2560204192" sldId="2147483687"/>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2401483181" sldId="2147483688"/>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2141218812" sldId="2147483689"/>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1709393544" sldId="2147483690"/>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3240395523" sldId="2147483691"/>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3635359164" sldId="2147483692"/>
          </pc:sldLayoutMkLst>
        </pc:sldLayoutChg>
        <pc:sldLayoutChg chg="mod">
          <pc:chgData name="mathilde.vinuesa@etu.u-bordeaux.fr" userId="S::urn:spo:guest#mathilde.vinuesa@etu.u-bordeaux.fr::" providerId="AD" clId="Web-{797AAEA7-CB89-92DF-7E00-39FBE8A423D6}" dt="2022-01-27T14:00:53.974" v="8"/>
          <pc:sldLayoutMkLst>
            <pc:docMk/>
            <pc:sldMasterMk cId="1004762735" sldId="2147483677"/>
            <pc:sldLayoutMk cId="1147497726" sldId="2147483693"/>
          </pc:sldLayoutMkLst>
        </pc:sldLayoutChg>
      </pc:sldMasterChg>
    </pc:docChg>
  </pc:docChgLst>
  <pc:docChgLst>
    <pc:chgData name="mathilde.vinuesa@etu.u-bordeaux.fr" userId="S::urn:spo:guest#mathilde.vinuesa@etu.u-bordeaux.fr::" providerId="AD" clId="Web-{772176CF-B70B-1112-73C6-54C3C51473F7}"/>
    <pc:docChg chg="modSld">
      <pc:chgData name="mathilde.vinuesa@etu.u-bordeaux.fr" userId="S::urn:spo:guest#mathilde.vinuesa@etu.u-bordeaux.fr::" providerId="AD" clId="Web-{772176CF-B70B-1112-73C6-54C3C51473F7}" dt="2022-02-08T12:50:46.698" v="2"/>
      <pc:docMkLst>
        <pc:docMk/>
      </pc:docMkLst>
      <pc:sldChg chg="addSp modSp">
        <pc:chgData name="mathilde.vinuesa@etu.u-bordeaux.fr" userId="S::urn:spo:guest#mathilde.vinuesa@etu.u-bordeaux.fr::" providerId="AD" clId="Web-{772176CF-B70B-1112-73C6-54C3C51473F7}" dt="2022-02-08T12:50:46.698" v="2"/>
        <pc:sldMkLst>
          <pc:docMk/>
          <pc:sldMk cId="3255901177" sldId="256"/>
        </pc:sldMkLst>
        <pc:spChg chg="add">
          <ac:chgData name="mathilde.vinuesa@etu.u-bordeaux.fr" userId="S::urn:spo:guest#mathilde.vinuesa@etu.u-bordeaux.fr::" providerId="AD" clId="Web-{772176CF-B70B-1112-73C6-54C3C51473F7}" dt="2022-02-08T12:50:33.557" v="0"/>
          <ac:spMkLst>
            <pc:docMk/>
            <pc:sldMk cId="3255901177" sldId="256"/>
            <ac:spMk id="5" creationId="{AB0C820C-8765-4AA6-9972-6C7D8F229005}"/>
          </ac:spMkLst>
        </pc:spChg>
        <pc:spChg chg="add">
          <ac:chgData name="mathilde.vinuesa@etu.u-bordeaux.fr" userId="S::urn:spo:guest#mathilde.vinuesa@etu.u-bordeaux.fr::" providerId="AD" clId="Web-{772176CF-B70B-1112-73C6-54C3C51473F7}" dt="2022-02-08T12:50:46.698" v="2"/>
          <ac:spMkLst>
            <pc:docMk/>
            <pc:sldMk cId="3255901177" sldId="256"/>
            <ac:spMk id="6" creationId="{AC264103-FBC8-40CC-B62B-1FC607ECDFB9}"/>
          </ac:spMkLst>
        </pc:spChg>
        <pc:spChg chg="mod">
          <ac:chgData name="mathilde.vinuesa@etu.u-bordeaux.fr" userId="S::urn:spo:guest#mathilde.vinuesa@etu.u-bordeaux.fr::" providerId="AD" clId="Web-{772176CF-B70B-1112-73C6-54C3C51473F7}" dt="2022-02-08T12:50:41.589" v="1" actId="20577"/>
          <ac:spMkLst>
            <pc:docMk/>
            <pc:sldMk cId="3255901177" sldId="256"/>
            <ac:spMk id="7" creationId="{5DBCCFF4-7244-4309-88D5-B4BF334AC5DB}"/>
          </ac:spMkLst>
        </pc:spChg>
      </pc:sldChg>
    </pc:docChg>
  </pc:docChgLst>
  <pc:docChgLst>
    <pc:chgData name="mathilde.vinuesa@etu.u-bordeaux.fr" userId="S::urn:spo:guest#mathilde.vinuesa@etu.u-bordeaux.fr::" providerId="AD" clId="Web-{36476B50-3F81-630E-F7EF-3B0559EF1E7A}"/>
    <pc:docChg chg="addSld modSld">
      <pc:chgData name="mathilde.vinuesa@etu.u-bordeaux.fr" userId="S::urn:spo:guest#mathilde.vinuesa@etu.u-bordeaux.fr::" providerId="AD" clId="Web-{36476B50-3F81-630E-F7EF-3B0559EF1E7A}" dt="2022-01-20T09:53:20.092" v="182" actId="20577"/>
      <pc:docMkLst>
        <pc:docMk/>
      </pc:docMkLst>
      <pc:sldChg chg="addSp modSp">
        <pc:chgData name="mathilde.vinuesa@etu.u-bordeaux.fr" userId="S::urn:spo:guest#mathilde.vinuesa@etu.u-bordeaux.fr::" providerId="AD" clId="Web-{36476B50-3F81-630E-F7EF-3B0559EF1E7A}" dt="2022-01-20T09:42:06.760" v="85" actId="1076"/>
        <pc:sldMkLst>
          <pc:docMk/>
          <pc:sldMk cId="3255901177" sldId="256"/>
        </pc:sldMkLst>
        <pc:spChg chg="mod">
          <ac:chgData name="mathilde.vinuesa@etu.u-bordeaux.fr" userId="S::urn:spo:guest#mathilde.vinuesa@etu.u-bordeaux.fr::" providerId="AD" clId="Web-{36476B50-3F81-630E-F7EF-3B0559EF1E7A}" dt="2022-01-20T09:41:11.212" v="50" actId="14100"/>
          <ac:spMkLst>
            <pc:docMk/>
            <pc:sldMk cId="3255901177" sldId="256"/>
            <ac:spMk id="2" creationId="{00000000-0000-0000-0000-000000000000}"/>
          </ac:spMkLst>
        </pc:spChg>
        <pc:spChg chg="add mod">
          <ac:chgData name="mathilde.vinuesa@etu.u-bordeaux.fr" userId="S::urn:spo:guest#mathilde.vinuesa@etu.u-bordeaux.fr::" providerId="AD" clId="Web-{36476B50-3F81-630E-F7EF-3B0559EF1E7A}" dt="2022-01-20T09:42:01.088" v="82" actId="1076"/>
          <ac:spMkLst>
            <pc:docMk/>
            <pc:sldMk cId="3255901177" sldId="256"/>
            <ac:spMk id="4" creationId="{7D69BB82-809C-4DF7-B5F7-D91BBB699EB7}"/>
          </ac:spMkLst>
        </pc:spChg>
        <pc:picChg chg="mod">
          <ac:chgData name="mathilde.vinuesa@etu.u-bordeaux.fr" userId="S::urn:spo:guest#mathilde.vinuesa@etu.u-bordeaux.fr::" providerId="AD" clId="Web-{36476B50-3F81-630E-F7EF-3B0559EF1E7A}" dt="2022-01-20T09:42:06.760" v="85" actId="1076"/>
          <ac:picMkLst>
            <pc:docMk/>
            <pc:sldMk cId="3255901177" sldId="256"/>
            <ac:picMk id="3" creationId="{E2C59F22-0F01-4D76-9D5C-726E58FF4669}"/>
          </ac:picMkLst>
        </pc:picChg>
      </pc:sldChg>
      <pc:sldChg chg="addSp delSp modSp">
        <pc:chgData name="mathilde.vinuesa@etu.u-bordeaux.fr" userId="S::urn:spo:guest#mathilde.vinuesa@etu.u-bordeaux.fr::" providerId="AD" clId="Web-{36476B50-3F81-630E-F7EF-3B0559EF1E7A}" dt="2022-01-20T09:40:24.773" v="45" actId="20577"/>
        <pc:sldMkLst>
          <pc:docMk/>
          <pc:sldMk cId="792556032" sldId="257"/>
        </pc:sldMkLst>
        <pc:spChg chg="mod">
          <ac:chgData name="mathilde.vinuesa@etu.u-bordeaux.fr" userId="S::urn:spo:guest#mathilde.vinuesa@etu.u-bordeaux.fr::" providerId="AD" clId="Web-{36476B50-3F81-630E-F7EF-3B0559EF1E7A}" dt="2022-01-20T09:40:24.773" v="45" actId="20577"/>
          <ac:spMkLst>
            <pc:docMk/>
            <pc:sldMk cId="792556032" sldId="257"/>
            <ac:spMk id="3" creationId="{00000000-0000-0000-0000-000000000000}"/>
          </ac:spMkLst>
        </pc:spChg>
        <pc:spChg chg="add del mod">
          <ac:chgData name="mathilde.vinuesa@etu.u-bordeaux.fr" userId="S::urn:spo:guest#mathilde.vinuesa@etu.u-bordeaux.fr::" providerId="AD" clId="Web-{36476B50-3F81-630E-F7EF-3B0559EF1E7A}" dt="2022-01-20T09:35:58.234" v="43"/>
          <ac:spMkLst>
            <pc:docMk/>
            <pc:sldMk cId="792556032" sldId="257"/>
            <ac:spMk id="4" creationId="{142DDA2C-CB7E-458F-B060-46B5E907554F}"/>
          </ac:spMkLst>
        </pc:spChg>
      </pc:sldChg>
      <pc:sldChg chg="addSp modSp">
        <pc:chgData name="mathilde.vinuesa@etu.u-bordeaux.fr" userId="S::urn:spo:guest#mathilde.vinuesa@etu.u-bordeaux.fr::" providerId="AD" clId="Web-{36476B50-3F81-630E-F7EF-3B0559EF1E7A}" dt="2022-01-20T09:43:40.185" v="102" actId="14100"/>
        <pc:sldMkLst>
          <pc:docMk/>
          <pc:sldMk cId="2463810080" sldId="258"/>
        </pc:sldMkLst>
        <pc:spChg chg="mod">
          <ac:chgData name="mathilde.vinuesa@etu.u-bordeaux.fr" userId="S::urn:spo:guest#mathilde.vinuesa@etu.u-bordeaux.fr::" providerId="AD" clId="Web-{36476B50-3F81-630E-F7EF-3B0559EF1E7A}" dt="2022-01-20T09:35:19.608" v="14" actId="20577"/>
          <ac:spMkLst>
            <pc:docMk/>
            <pc:sldMk cId="2463810080" sldId="258"/>
            <ac:spMk id="2" creationId="{00000000-0000-0000-0000-000000000000}"/>
          </ac:spMkLst>
        </pc:spChg>
        <pc:spChg chg="mod">
          <ac:chgData name="mathilde.vinuesa@etu.u-bordeaux.fr" userId="S::urn:spo:guest#mathilde.vinuesa@etu.u-bordeaux.fr::" providerId="AD" clId="Web-{36476B50-3F81-630E-F7EF-3B0559EF1E7A}" dt="2022-01-20T09:43:31.919" v="98" actId="20577"/>
          <ac:spMkLst>
            <pc:docMk/>
            <pc:sldMk cId="2463810080" sldId="258"/>
            <ac:spMk id="3" creationId="{00000000-0000-0000-0000-000000000000}"/>
          </ac:spMkLst>
        </pc:spChg>
        <pc:picChg chg="add mod">
          <ac:chgData name="mathilde.vinuesa@etu.u-bordeaux.fr" userId="S::urn:spo:guest#mathilde.vinuesa@etu.u-bordeaux.fr::" providerId="AD" clId="Web-{36476B50-3F81-630E-F7EF-3B0559EF1E7A}" dt="2022-01-20T09:43:40.185" v="102" actId="14100"/>
          <ac:picMkLst>
            <pc:docMk/>
            <pc:sldMk cId="2463810080" sldId="258"/>
            <ac:picMk id="4" creationId="{B266CFB2-B845-4B2C-99F8-70D5EA0BB318}"/>
          </ac:picMkLst>
        </pc:picChg>
        <pc:picChg chg="add mod">
          <ac:chgData name="mathilde.vinuesa@etu.u-bordeaux.fr" userId="S::urn:spo:guest#mathilde.vinuesa@etu.u-bordeaux.fr::" providerId="AD" clId="Web-{36476B50-3F81-630E-F7EF-3B0559EF1E7A}" dt="2022-01-20T09:43:37.419" v="101" actId="14100"/>
          <ac:picMkLst>
            <pc:docMk/>
            <pc:sldMk cId="2463810080" sldId="258"/>
            <ac:picMk id="5" creationId="{3FE87814-154D-4D59-8883-F0A3BAD4FCE4}"/>
          </ac:picMkLst>
        </pc:picChg>
      </pc:sldChg>
      <pc:sldChg chg="modSp">
        <pc:chgData name="mathilde.vinuesa@etu.u-bordeaux.fr" userId="S::urn:spo:guest#mathilde.vinuesa@etu.u-bordeaux.fr::" providerId="AD" clId="Web-{36476B50-3F81-630E-F7EF-3B0559EF1E7A}" dt="2022-01-20T09:34:48.497" v="6" actId="1076"/>
        <pc:sldMkLst>
          <pc:docMk/>
          <pc:sldMk cId="1154722234" sldId="259"/>
        </pc:sldMkLst>
        <pc:spChg chg="mod">
          <ac:chgData name="mathilde.vinuesa@etu.u-bordeaux.fr" userId="S::urn:spo:guest#mathilde.vinuesa@etu.u-bordeaux.fr::" providerId="AD" clId="Web-{36476B50-3F81-630E-F7EF-3B0559EF1E7A}" dt="2022-01-20T09:34:43.560" v="5" actId="20577"/>
          <ac:spMkLst>
            <pc:docMk/>
            <pc:sldMk cId="1154722234" sldId="259"/>
            <ac:spMk id="2" creationId="{00000000-0000-0000-0000-000000000000}"/>
          </ac:spMkLst>
        </pc:spChg>
        <pc:spChg chg="mod">
          <ac:chgData name="mathilde.vinuesa@etu.u-bordeaux.fr" userId="S::urn:spo:guest#mathilde.vinuesa@etu.u-bordeaux.fr::" providerId="AD" clId="Web-{36476B50-3F81-630E-F7EF-3B0559EF1E7A}" dt="2022-01-20T09:34:48.497" v="6" actId="1076"/>
          <ac:spMkLst>
            <pc:docMk/>
            <pc:sldMk cId="1154722234" sldId="259"/>
            <ac:spMk id="3" creationId="{00000000-0000-0000-0000-000000000000}"/>
          </ac:spMkLst>
        </pc:spChg>
      </pc:sldChg>
      <pc:sldChg chg="addSp delSp modSp new">
        <pc:chgData name="mathilde.vinuesa@etu.u-bordeaux.fr" userId="S::urn:spo:guest#mathilde.vinuesa@etu.u-bordeaux.fr::" providerId="AD" clId="Web-{36476B50-3F81-630E-F7EF-3B0559EF1E7A}" dt="2022-01-20T09:53:20.092" v="182" actId="20577"/>
        <pc:sldMkLst>
          <pc:docMk/>
          <pc:sldMk cId="3051931685" sldId="260"/>
        </pc:sldMkLst>
        <pc:spChg chg="mod">
          <ac:chgData name="mathilde.vinuesa@etu.u-bordeaux.fr" userId="S::urn:spo:guest#mathilde.vinuesa@etu.u-bordeaux.fr::" providerId="AD" clId="Web-{36476B50-3F81-630E-F7EF-3B0559EF1E7A}" dt="2022-01-20T09:50:26.868" v="147" actId="14100"/>
          <ac:spMkLst>
            <pc:docMk/>
            <pc:sldMk cId="3051931685" sldId="260"/>
            <ac:spMk id="2" creationId="{BB858E4E-1622-4EBD-8168-2607B3077247}"/>
          </ac:spMkLst>
        </pc:spChg>
        <pc:spChg chg="del">
          <ac:chgData name="mathilde.vinuesa@etu.u-bordeaux.fr" userId="S::urn:spo:guest#mathilde.vinuesa@etu.u-bordeaux.fr::" providerId="AD" clId="Web-{36476B50-3F81-630E-F7EF-3B0559EF1E7A}" dt="2022-01-20T09:44:27.280" v="105"/>
          <ac:spMkLst>
            <pc:docMk/>
            <pc:sldMk cId="3051931685" sldId="260"/>
            <ac:spMk id="3" creationId="{DB98725B-DE92-4097-A170-5AE629110746}"/>
          </ac:spMkLst>
        </pc:spChg>
        <pc:spChg chg="add mod">
          <ac:chgData name="mathilde.vinuesa@etu.u-bordeaux.fr" userId="S::urn:spo:guest#mathilde.vinuesa@etu.u-bordeaux.fr::" providerId="AD" clId="Web-{36476B50-3F81-630E-F7EF-3B0559EF1E7A}" dt="2022-01-20T09:53:20.092" v="182" actId="20577"/>
          <ac:spMkLst>
            <pc:docMk/>
            <pc:sldMk cId="3051931685" sldId="260"/>
            <ac:spMk id="6" creationId="{81D039AB-86F2-4ABB-9812-F4F84BD7EAC2}"/>
          </ac:spMkLst>
        </pc:spChg>
        <pc:spChg chg="add mod">
          <ac:chgData name="mathilde.vinuesa@etu.u-bordeaux.fr" userId="S::urn:spo:guest#mathilde.vinuesa@etu.u-bordeaux.fr::" providerId="AD" clId="Web-{36476B50-3F81-630E-F7EF-3B0559EF1E7A}" dt="2022-01-20T09:49:56.805" v="137" actId="14100"/>
          <ac:spMkLst>
            <pc:docMk/>
            <pc:sldMk cId="3051931685" sldId="260"/>
            <ac:spMk id="8" creationId="{C6DF9F3F-6312-479E-A12D-8F2040C0FA19}"/>
          </ac:spMkLst>
        </pc:spChg>
        <pc:spChg chg="add del">
          <ac:chgData name="mathilde.vinuesa@etu.u-bordeaux.fr" userId="S::urn:spo:guest#mathilde.vinuesa@etu.u-bordeaux.fr::" providerId="AD" clId="Web-{36476B50-3F81-630E-F7EF-3B0559EF1E7A}" dt="2022-01-20T09:50:37.978" v="152"/>
          <ac:spMkLst>
            <pc:docMk/>
            <pc:sldMk cId="3051931685" sldId="260"/>
            <ac:spMk id="11" creationId="{4B19E465-FC25-40C2-908D-D8C7821110CA}"/>
          </ac:spMkLst>
        </pc:spChg>
        <pc:spChg chg="add del mod">
          <ac:chgData name="mathilde.vinuesa@etu.u-bordeaux.fr" userId="S::urn:spo:guest#mathilde.vinuesa@etu.u-bordeaux.fr::" providerId="AD" clId="Web-{36476B50-3F81-630E-F7EF-3B0559EF1E7A}" dt="2022-01-20T09:50:36.634" v="151"/>
          <ac:spMkLst>
            <pc:docMk/>
            <pc:sldMk cId="3051931685" sldId="260"/>
            <ac:spMk id="12" creationId="{BD9D4988-8808-40E1-A9DA-7E03CC718771}"/>
          </ac:spMkLst>
        </pc:spChg>
        <pc:spChg chg="add del mod">
          <ac:chgData name="mathilde.vinuesa@etu.u-bordeaux.fr" userId="S::urn:spo:guest#mathilde.vinuesa@etu.u-bordeaux.fr::" providerId="AD" clId="Web-{36476B50-3F81-630E-F7EF-3B0559EF1E7A}" dt="2022-01-20T09:50:34.150" v="149"/>
          <ac:spMkLst>
            <pc:docMk/>
            <pc:sldMk cId="3051931685" sldId="260"/>
            <ac:spMk id="13" creationId="{77239F7F-2897-4CCF-85DF-F91507EA6616}"/>
          </ac:spMkLst>
        </pc:spChg>
        <pc:picChg chg="add del mod ord">
          <ac:chgData name="mathilde.vinuesa@etu.u-bordeaux.fr" userId="S::urn:spo:guest#mathilde.vinuesa@etu.u-bordeaux.fr::" providerId="AD" clId="Web-{36476B50-3F81-630E-F7EF-3B0559EF1E7A}" dt="2022-01-20T09:44:29.639" v="106"/>
          <ac:picMkLst>
            <pc:docMk/>
            <pc:sldMk cId="3051931685" sldId="260"/>
            <ac:picMk id="4" creationId="{EA352E21-91A5-4046-B2F3-05F20B6F412C}"/>
          </ac:picMkLst>
        </pc:picChg>
        <pc:picChg chg="add mod">
          <ac:chgData name="mathilde.vinuesa@etu.u-bordeaux.fr" userId="S::urn:spo:guest#mathilde.vinuesa@etu.u-bordeaux.fr::" providerId="AD" clId="Web-{36476B50-3F81-630E-F7EF-3B0559EF1E7A}" dt="2022-01-20T09:52:03.137" v="162" actId="14100"/>
          <ac:picMkLst>
            <pc:docMk/>
            <pc:sldMk cId="3051931685" sldId="260"/>
            <ac:picMk id="9" creationId="{CBE0F2F0-591B-4573-BAE2-DDDD4AFCACED}"/>
          </ac:picMkLst>
        </pc:picChg>
        <pc:picChg chg="add mod">
          <ac:chgData name="mathilde.vinuesa@etu.u-bordeaux.fr" userId="S::urn:spo:guest#mathilde.vinuesa@etu.u-bordeaux.fr::" providerId="AD" clId="Web-{36476B50-3F81-630E-F7EF-3B0559EF1E7A}" dt="2022-01-20T09:52:26.747" v="164" actId="14100"/>
          <ac:picMkLst>
            <pc:docMk/>
            <pc:sldMk cId="3051931685" sldId="260"/>
            <ac:picMk id="10" creationId="{B26CCB52-B7E3-45BE-80E9-D79C370D5970}"/>
          </ac:picMkLst>
        </pc:picChg>
      </pc:sldChg>
      <pc:sldChg chg="addSp new">
        <pc:chgData name="mathilde.vinuesa@etu.u-bordeaux.fr" userId="S::urn:spo:guest#mathilde.vinuesa@etu.u-bordeaux.fr::" providerId="AD" clId="Web-{36476B50-3F81-630E-F7EF-3B0559EF1E7A}" dt="2022-01-20T09:44:40.218" v="108"/>
        <pc:sldMkLst>
          <pc:docMk/>
          <pc:sldMk cId="2079990709" sldId="261"/>
        </pc:sldMkLst>
        <pc:spChg chg="add">
          <ac:chgData name="mathilde.vinuesa@etu.u-bordeaux.fr" userId="S::urn:spo:guest#mathilde.vinuesa@etu.u-bordeaux.fr::" providerId="AD" clId="Web-{36476B50-3F81-630E-F7EF-3B0559EF1E7A}" dt="2022-01-20T09:44:40.218" v="108"/>
          <ac:spMkLst>
            <pc:docMk/>
            <pc:sldMk cId="2079990709" sldId="261"/>
            <ac:spMk id="5" creationId="{FF01F9DA-2831-4B7D-A661-E6439FC7AC07}"/>
          </ac:spMkLst>
        </pc:spChg>
      </pc:sldChg>
    </pc:docChg>
  </pc:docChgLst>
  <pc:docChgLst>
    <pc:chgData name="mathilde.vinuesa@etu.u-bordeaux.fr" userId="S::urn:spo:guest#mathilde.vinuesa@etu.u-bordeaux.fr::" providerId="AD" clId="Web-{F9FB2B42-036D-4761-42ED-01F1A8D7B071}"/>
    <pc:docChg chg="addSld delSld modSld sldOrd">
      <pc:chgData name="mathilde.vinuesa@etu.u-bordeaux.fr" userId="S::urn:spo:guest#mathilde.vinuesa@etu.u-bordeaux.fr::" providerId="AD" clId="Web-{F9FB2B42-036D-4761-42ED-01F1A8D7B071}" dt="2022-01-27T14:44:21.685" v="13"/>
      <pc:docMkLst>
        <pc:docMk/>
      </pc:docMkLst>
      <pc:sldChg chg="addSp delSp modSp ord">
        <pc:chgData name="mathilde.vinuesa@etu.u-bordeaux.fr" userId="S::urn:spo:guest#mathilde.vinuesa@etu.u-bordeaux.fr::" providerId="AD" clId="Web-{F9FB2B42-036D-4761-42ED-01F1A8D7B071}" dt="2022-01-27T14:44:21.685" v="13"/>
        <pc:sldMkLst>
          <pc:docMk/>
          <pc:sldMk cId="1154722234" sldId="259"/>
        </pc:sldMkLst>
        <pc:spChg chg="add del mod">
          <ac:chgData name="mathilde.vinuesa@etu.u-bordeaux.fr" userId="S::urn:spo:guest#mathilde.vinuesa@etu.u-bordeaux.fr::" providerId="AD" clId="Web-{F9FB2B42-036D-4761-42ED-01F1A8D7B071}" dt="2022-01-27T14:43:58.231" v="12"/>
          <ac:spMkLst>
            <pc:docMk/>
            <pc:sldMk cId="1154722234" sldId="259"/>
            <ac:spMk id="4" creationId="{95B83D40-1C05-42C2-888B-F47658B03D3E}"/>
          </ac:spMkLst>
        </pc:spChg>
        <pc:spChg chg="add">
          <ac:chgData name="mathilde.vinuesa@etu.u-bordeaux.fr" userId="S::urn:spo:guest#mathilde.vinuesa@etu.u-bordeaux.fr::" providerId="AD" clId="Web-{F9FB2B42-036D-4761-42ED-01F1A8D7B071}" dt="2022-01-27T14:44:21.685" v="13"/>
          <ac:spMkLst>
            <pc:docMk/>
            <pc:sldMk cId="1154722234" sldId="259"/>
            <ac:spMk id="7" creationId="{B8ECD445-62DD-42FC-8AF3-4FB76F7B1A05}"/>
          </ac:spMkLst>
        </pc:spChg>
      </pc:sldChg>
      <pc:sldChg chg="ord">
        <pc:chgData name="mathilde.vinuesa@etu.u-bordeaux.fr" userId="S::urn:spo:guest#mathilde.vinuesa@etu.u-bordeaux.fr::" providerId="AD" clId="Web-{F9FB2B42-036D-4761-42ED-01F1A8D7B071}" dt="2022-01-27T14:43:10.339" v="2"/>
        <pc:sldMkLst>
          <pc:docMk/>
          <pc:sldMk cId="4093134793" sldId="266"/>
        </pc:sldMkLst>
      </pc:sldChg>
      <pc:sldChg chg="addSp modSp new del">
        <pc:chgData name="mathilde.vinuesa@etu.u-bordeaux.fr" userId="S::urn:spo:guest#mathilde.vinuesa@etu.u-bordeaux.fr::" providerId="AD" clId="Web-{F9FB2B42-036D-4761-42ED-01F1A8D7B071}" dt="2022-01-27T14:43:46.027" v="8"/>
        <pc:sldMkLst>
          <pc:docMk/>
          <pc:sldMk cId="1768753869" sldId="268"/>
        </pc:sldMkLst>
        <pc:spChg chg="mod">
          <ac:chgData name="mathilde.vinuesa@etu.u-bordeaux.fr" userId="S::urn:spo:guest#mathilde.vinuesa@etu.u-bordeaux.fr::" providerId="AD" clId="Web-{F9FB2B42-036D-4761-42ED-01F1A8D7B071}" dt="2022-01-27T14:43:30.777" v="5" actId="20577"/>
          <ac:spMkLst>
            <pc:docMk/>
            <pc:sldMk cId="1768753869" sldId="268"/>
            <ac:spMk id="2" creationId="{57C733EE-BCF8-4555-BD81-FB9677FC2F15}"/>
          </ac:spMkLst>
        </pc:spChg>
        <pc:spChg chg="add">
          <ac:chgData name="mathilde.vinuesa@etu.u-bordeaux.fr" userId="S::urn:spo:guest#mathilde.vinuesa@etu.u-bordeaux.fr::" providerId="AD" clId="Web-{F9FB2B42-036D-4761-42ED-01F1A8D7B071}" dt="2022-01-27T14:43:04.589" v="1"/>
          <ac:spMkLst>
            <pc:docMk/>
            <pc:sldMk cId="1768753869" sldId="268"/>
            <ac:spMk id="6" creationId="{E0ABAF74-5309-48E7-91DD-AD85E40DE2A9}"/>
          </ac:spMkLst>
        </pc:spChg>
      </pc:sldChg>
    </pc:docChg>
  </pc:docChgLst>
  <pc:docChgLst>
    <pc:chgData name="mathilde.vinuesa@etu.u-bordeaux.fr" userId="S::urn:spo:guest#mathilde.vinuesa@etu.u-bordeaux.fr::" providerId="AD" clId="Web-{BA2CA502-6CC3-18F7-1788-F348C16E70A1}"/>
    <pc:docChg chg="addSld">
      <pc:chgData name="mathilde.vinuesa@etu.u-bordeaux.fr" userId="S::urn:spo:guest#mathilde.vinuesa@etu.u-bordeaux.fr::" providerId="AD" clId="Web-{BA2CA502-6CC3-18F7-1788-F348C16E70A1}" dt="2022-02-02T11:46:13.338" v="0"/>
      <pc:docMkLst>
        <pc:docMk/>
      </pc:docMkLst>
      <pc:sldChg chg="new">
        <pc:chgData name="mathilde.vinuesa@etu.u-bordeaux.fr" userId="S::urn:spo:guest#mathilde.vinuesa@etu.u-bordeaux.fr::" providerId="AD" clId="Web-{BA2CA502-6CC3-18F7-1788-F348C16E70A1}" dt="2022-02-02T11:46:13.338" v="0"/>
        <pc:sldMkLst>
          <pc:docMk/>
          <pc:sldMk cId="77267095" sldId="268"/>
        </pc:sldMkLst>
      </pc:sldChg>
    </pc:docChg>
  </pc:docChgLst>
  <pc:docChgLst>
    <pc:chgData name="mathilde.vinuesa@etu.u-bordeaux.fr" userId="S::urn:spo:guest#mathilde.vinuesa@etu.u-bordeaux.fr::" providerId="AD" clId="Web-{8568A475-14FD-FD8D-D991-66B8C1B10009}"/>
    <pc:docChg chg="modSld">
      <pc:chgData name="mathilde.vinuesa@etu.u-bordeaux.fr" userId="S::urn:spo:guest#mathilde.vinuesa@etu.u-bordeaux.fr::" providerId="AD" clId="Web-{8568A475-14FD-FD8D-D991-66B8C1B10009}" dt="2022-02-08T13:23:25.003" v="34" actId="1076"/>
      <pc:docMkLst>
        <pc:docMk/>
      </pc:docMkLst>
      <pc:sldChg chg="addSp delSp modSp">
        <pc:chgData name="mathilde.vinuesa@etu.u-bordeaux.fr" userId="S::urn:spo:guest#mathilde.vinuesa@etu.u-bordeaux.fr::" providerId="AD" clId="Web-{8568A475-14FD-FD8D-D991-66B8C1B10009}" dt="2022-02-08T13:23:25.003" v="34" actId="1076"/>
        <pc:sldMkLst>
          <pc:docMk/>
          <pc:sldMk cId="3255901177" sldId="256"/>
        </pc:sldMkLst>
        <pc:spChg chg="mod">
          <ac:chgData name="mathilde.vinuesa@etu.u-bordeaux.fr" userId="S::urn:spo:guest#mathilde.vinuesa@etu.u-bordeaux.fr::" providerId="AD" clId="Web-{8568A475-14FD-FD8D-D991-66B8C1B10009}" dt="2022-02-08T13:23:25.003" v="34" actId="1076"/>
          <ac:spMkLst>
            <pc:docMk/>
            <pc:sldMk cId="3255901177" sldId="256"/>
            <ac:spMk id="2" creationId="{00000000-0000-0000-0000-000000000000}"/>
          </ac:spMkLst>
        </pc:spChg>
        <pc:spChg chg="del">
          <ac:chgData name="mathilde.vinuesa@etu.u-bordeaux.fr" userId="S::urn:spo:guest#mathilde.vinuesa@etu.u-bordeaux.fr::" providerId="AD" clId="Web-{8568A475-14FD-FD8D-D991-66B8C1B10009}" dt="2022-02-08T12:59:41.723" v="8"/>
          <ac:spMkLst>
            <pc:docMk/>
            <pc:sldMk cId="3255901177" sldId="256"/>
            <ac:spMk id="4" creationId="{7D69BB82-809C-4DF7-B5F7-D91BBB699EB7}"/>
          </ac:spMkLst>
        </pc:spChg>
        <pc:spChg chg="del mod">
          <ac:chgData name="mathilde.vinuesa@etu.u-bordeaux.fr" userId="S::urn:spo:guest#mathilde.vinuesa@etu.u-bordeaux.fr::" providerId="AD" clId="Web-{8568A475-14FD-FD8D-D991-66B8C1B10009}" dt="2022-02-08T13:23:20.674" v="32"/>
          <ac:spMkLst>
            <pc:docMk/>
            <pc:sldMk cId="3255901177" sldId="256"/>
            <ac:spMk id="5" creationId="{AB0C820C-8765-4AA6-9972-6C7D8F229005}"/>
          </ac:spMkLst>
        </pc:spChg>
        <pc:spChg chg="add del mod">
          <ac:chgData name="mathilde.vinuesa@etu.u-bordeaux.fr" userId="S::urn:spo:guest#mathilde.vinuesa@etu.u-bordeaux.fr::" providerId="AD" clId="Web-{8568A475-14FD-FD8D-D991-66B8C1B10009}" dt="2022-02-08T12:59:39.083" v="7"/>
          <ac:spMkLst>
            <pc:docMk/>
            <pc:sldMk cId="3255901177" sldId="256"/>
            <ac:spMk id="6" creationId="{AC264103-FBC8-40CC-B62B-1FC607ECDFB9}"/>
          </ac:spMkLst>
        </pc:spChg>
        <pc:picChg chg="mod">
          <ac:chgData name="mathilde.vinuesa@etu.u-bordeaux.fr" userId="S::urn:spo:guest#mathilde.vinuesa@etu.u-bordeaux.fr::" providerId="AD" clId="Web-{8568A475-14FD-FD8D-D991-66B8C1B10009}" dt="2022-02-08T13:23:22.034" v="33" actId="1076"/>
          <ac:picMkLst>
            <pc:docMk/>
            <pc:sldMk cId="3255901177" sldId="256"/>
            <ac:picMk id="3" creationId="{E2C59F22-0F01-4D76-9D5C-726E58FF4669}"/>
          </ac:picMkLst>
        </pc:picChg>
      </pc:sldChg>
      <pc:sldChg chg="modSp">
        <pc:chgData name="mathilde.vinuesa@etu.u-bordeaux.fr" userId="S::urn:spo:guest#mathilde.vinuesa@etu.u-bordeaux.fr::" providerId="AD" clId="Web-{8568A475-14FD-FD8D-D991-66B8C1B10009}" dt="2022-02-08T13:09:46.314" v="11" actId="1076"/>
        <pc:sldMkLst>
          <pc:docMk/>
          <pc:sldMk cId="245117692" sldId="264"/>
        </pc:sldMkLst>
        <pc:spChg chg="mod">
          <ac:chgData name="mathilde.vinuesa@etu.u-bordeaux.fr" userId="S::urn:spo:guest#mathilde.vinuesa@etu.u-bordeaux.fr::" providerId="AD" clId="Web-{8568A475-14FD-FD8D-D991-66B8C1B10009}" dt="2022-02-08T13:09:43.767" v="9" actId="1076"/>
          <ac:spMkLst>
            <pc:docMk/>
            <pc:sldMk cId="245117692" sldId="264"/>
            <ac:spMk id="6" creationId="{310A5D9D-6DC9-46BE-B9EC-412A934FC4A1}"/>
          </ac:spMkLst>
        </pc:spChg>
        <pc:picChg chg="mod">
          <ac:chgData name="mathilde.vinuesa@etu.u-bordeaux.fr" userId="S::urn:spo:guest#mathilde.vinuesa@etu.u-bordeaux.fr::" providerId="AD" clId="Web-{8568A475-14FD-FD8D-D991-66B8C1B10009}" dt="2022-02-08T13:09:45.204" v="10" actId="1076"/>
          <ac:picMkLst>
            <pc:docMk/>
            <pc:sldMk cId="245117692" sldId="264"/>
            <ac:picMk id="4" creationId="{36E86295-B540-43D3-A50C-05617B8DC52E}"/>
          </ac:picMkLst>
        </pc:picChg>
        <pc:picChg chg="mod">
          <ac:chgData name="mathilde.vinuesa@etu.u-bordeaux.fr" userId="S::urn:spo:guest#mathilde.vinuesa@etu.u-bordeaux.fr::" providerId="AD" clId="Web-{8568A475-14FD-FD8D-D991-66B8C1B10009}" dt="2022-02-08T13:09:46.314" v="11" actId="1076"/>
          <ac:picMkLst>
            <pc:docMk/>
            <pc:sldMk cId="245117692" sldId="264"/>
            <ac:picMk id="5" creationId="{1E730C10-717C-4805-BE59-786C36E6C95B}"/>
          </ac:picMkLst>
        </pc:picChg>
      </pc:sldChg>
    </pc:docChg>
  </pc:docChgLst>
  <pc:docChgLst>
    <pc:chgData name="mathilde.vinuesa@etu.u-bordeaux.fr" userId="S::urn:spo:guest#mathilde.vinuesa@etu.u-bordeaux.fr::" providerId="AD" clId="Web-{21A29049-F03C-D4C1-EF2D-7A485EA1A0AA}"/>
    <pc:docChg chg="modSld">
      <pc:chgData name="mathilde.vinuesa@etu.u-bordeaux.fr" userId="S::urn:spo:guest#mathilde.vinuesa@etu.u-bordeaux.fr::" providerId="AD" clId="Web-{21A29049-F03C-D4C1-EF2D-7A485EA1A0AA}" dt="2022-01-17T11:40:47.817" v="7" actId="14100"/>
      <pc:docMkLst>
        <pc:docMk/>
      </pc:docMkLst>
      <pc:sldChg chg="addSp modSp">
        <pc:chgData name="mathilde.vinuesa@etu.u-bordeaux.fr" userId="S::urn:spo:guest#mathilde.vinuesa@etu.u-bordeaux.fr::" providerId="AD" clId="Web-{21A29049-F03C-D4C1-EF2D-7A485EA1A0AA}" dt="2022-01-17T11:40:47.817" v="7" actId="14100"/>
        <pc:sldMkLst>
          <pc:docMk/>
          <pc:sldMk cId="3255901177" sldId="256"/>
        </pc:sldMkLst>
        <pc:spChg chg="mod">
          <ac:chgData name="mathilde.vinuesa@etu.u-bordeaux.fr" userId="S::urn:spo:guest#mathilde.vinuesa@etu.u-bordeaux.fr::" providerId="AD" clId="Web-{21A29049-F03C-D4C1-EF2D-7A485EA1A0AA}" dt="2022-01-17T11:40:43.364" v="6" actId="1076"/>
          <ac:spMkLst>
            <pc:docMk/>
            <pc:sldMk cId="3255901177" sldId="256"/>
            <ac:spMk id="2" creationId="{00000000-0000-0000-0000-000000000000}"/>
          </ac:spMkLst>
        </pc:spChg>
        <pc:picChg chg="add mod">
          <ac:chgData name="mathilde.vinuesa@etu.u-bordeaux.fr" userId="S::urn:spo:guest#mathilde.vinuesa@etu.u-bordeaux.fr::" providerId="AD" clId="Web-{21A29049-F03C-D4C1-EF2D-7A485EA1A0AA}" dt="2022-01-17T11:40:47.817" v="7" actId="14100"/>
          <ac:picMkLst>
            <pc:docMk/>
            <pc:sldMk cId="3255901177" sldId="256"/>
            <ac:picMk id="3" creationId="{E2C59F22-0F01-4D76-9D5C-726E58FF4669}"/>
          </ac:picMkLst>
        </pc:picChg>
      </pc:sldChg>
    </pc:docChg>
  </pc:docChgLst>
  <pc:docChgLst>
    <pc:chgData name="mathilde.vinuesa@etu.u-bordeaux.fr" userId="S::urn:spo:guest#mathilde.vinuesa@etu.u-bordeaux.fr::" providerId="AD" clId="Web-{FB1C1A50-C4F7-BC32-1021-5B7BB5061335}"/>
    <pc:docChg chg="modSld">
      <pc:chgData name="mathilde.vinuesa@etu.u-bordeaux.fr" userId="S::urn:spo:guest#mathilde.vinuesa@etu.u-bordeaux.fr::" providerId="AD" clId="Web-{FB1C1A50-C4F7-BC32-1021-5B7BB5061335}" dt="2022-02-09T10:43:39.056" v="44" actId="20577"/>
      <pc:docMkLst>
        <pc:docMk/>
      </pc:docMkLst>
      <pc:sldChg chg="modSp">
        <pc:chgData name="mathilde.vinuesa@etu.u-bordeaux.fr" userId="S::urn:spo:guest#mathilde.vinuesa@etu.u-bordeaux.fr::" providerId="AD" clId="Web-{FB1C1A50-C4F7-BC32-1021-5B7BB5061335}" dt="2022-02-09T10:43:39.056" v="44" actId="20577"/>
        <pc:sldMkLst>
          <pc:docMk/>
          <pc:sldMk cId="792556032" sldId="257"/>
        </pc:sldMkLst>
        <pc:spChg chg="mod">
          <ac:chgData name="mathilde.vinuesa@etu.u-bordeaux.fr" userId="S::urn:spo:guest#mathilde.vinuesa@etu.u-bordeaux.fr::" providerId="AD" clId="Web-{FB1C1A50-C4F7-BC32-1021-5B7BB5061335}" dt="2022-02-09T10:43:39.056" v="44" actId="20577"/>
          <ac:spMkLst>
            <pc:docMk/>
            <pc:sldMk cId="792556032" sldId="257"/>
            <ac:spMk id="3" creationId="{00000000-0000-0000-0000-000000000000}"/>
          </ac:spMkLst>
        </pc:spChg>
      </pc:sldChg>
    </pc:docChg>
  </pc:docChgLst>
  <pc:docChgLst>
    <pc:chgData name="mathilde.vinuesa@etu.u-bordeaux.fr" userId="S::urn:spo:guest#mathilde.vinuesa@etu.u-bordeaux.fr::" providerId="AD" clId="Web-{D2EA7587-BD9B-7A82-D8EF-72C15CEC0410}"/>
    <pc:docChg chg="modSld">
      <pc:chgData name="mathilde.vinuesa@etu.u-bordeaux.fr" userId="S::urn:spo:guest#mathilde.vinuesa@etu.u-bordeaux.fr::" providerId="AD" clId="Web-{D2EA7587-BD9B-7A82-D8EF-72C15CEC0410}" dt="2022-02-02T15:59:08.520" v="149" actId="20577"/>
      <pc:docMkLst>
        <pc:docMk/>
      </pc:docMkLst>
      <pc:sldChg chg="addSp delSp">
        <pc:chgData name="mathilde.vinuesa@etu.u-bordeaux.fr" userId="S::urn:spo:guest#mathilde.vinuesa@etu.u-bordeaux.fr::" providerId="AD" clId="Web-{D2EA7587-BD9B-7A82-D8EF-72C15CEC0410}" dt="2022-02-02T15:45:41.485" v="6"/>
        <pc:sldMkLst>
          <pc:docMk/>
          <pc:sldMk cId="3255901177" sldId="256"/>
        </pc:sldMkLst>
        <pc:picChg chg="add del">
          <ac:chgData name="mathilde.vinuesa@etu.u-bordeaux.fr" userId="S::urn:spo:guest#mathilde.vinuesa@etu.u-bordeaux.fr::" providerId="AD" clId="Web-{D2EA7587-BD9B-7A82-D8EF-72C15CEC0410}" dt="2022-02-02T15:45:41.485" v="6"/>
          <ac:picMkLst>
            <pc:docMk/>
            <pc:sldMk cId="3255901177" sldId="256"/>
            <ac:picMk id="3" creationId="{E2C59F22-0F01-4D76-9D5C-726E58FF4669}"/>
          </ac:picMkLst>
        </pc:picChg>
      </pc:sldChg>
      <pc:sldChg chg="addSp modSp">
        <pc:chgData name="mathilde.vinuesa@etu.u-bordeaux.fr" userId="S::urn:spo:guest#mathilde.vinuesa@etu.u-bordeaux.fr::" providerId="AD" clId="Web-{D2EA7587-BD9B-7A82-D8EF-72C15CEC0410}" dt="2022-02-02T15:42:45.715" v="4" actId="1076"/>
        <pc:sldMkLst>
          <pc:docMk/>
          <pc:sldMk cId="1470997516" sldId="267"/>
        </pc:sldMkLst>
        <pc:picChg chg="add mod">
          <ac:chgData name="mathilde.vinuesa@etu.u-bordeaux.fr" userId="S::urn:spo:guest#mathilde.vinuesa@etu.u-bordeaux.fr::" providerId="AD" clId="Web-{D2EA7587-BD9B-7A82-D8EF-72C15CEC0410}" dt="2022-02-02T15:42:45.715" v="4" actId="1076"/>
          <ac:picMkLst>
            <pc:docMk/>
            <pc:sldMk cId="1470997516" sldId="267"/>
            <ac:picMk id="5" creationId="{7A228014-2A01-4D00-B239-44FFA114CA66}"/>
          </ac:picMkLst>
        </pc:picChg>
      </pc:sldChg>
      <pc:sldChg chg="addSp delSp modSp">
        <pc:chgData name="mathilde.vinuesa@etu.u-bordeaux.fr" userId="S::urn:spo:guest#mathilde.vinuesa@etu.u-bordeaux.fr::" providerId="AD" clId="Web-{D2EA7587-BD9B-7A82-D8EF-72C15CEC0410}" dt="2022-02-02T15:59:08.520" v="149" actId="20577"/>
        <pc:sldMkLst>
          <pc:docMk/>
          <pc:sldMk cId="77267095" sldId="268"/>
        </pc:sldMkLst>
        <pc:spChg chg="mod">
          <ac:chgData name="mathilde.vinuesa@etu.u-bordeaux.fr" userId="S::urn:spo:guest#mathilde.vinuesa@etu.u-bordeaux.fr::" providerId="AD" clId="Web-{D2EA7587-BD9B-7A82-D8EF-72C15CEC0410}" dt="2022-02-02T15:59:08.520" v="149" actId="20577"/>
          <ac:spMkLst>
            <pc:docMk/>
            <pc:sldMk cId="77267095" sldId="268"/>
            <ac:spMk id="2" creationId="{CAF5D6E0-F3A2-480D-883F-C83C960677B5}"/>
          </ac:spMkLst>
        </pc:spChg>
        <pc:spChg chg="del mod">
          <ac:chgData name="mathilde.vinuesa@etu.u-bordeaux.fr" userId="S::urn:spo:guest#mathilde.vinuesa@etu.u-bordeaux.fr::" providerId="AD" clId="Web-{D2EA7587-BD9B-7A82-D8EF-72C15CEC0410}" dt="2022-02-02T15:46:57.315" v="15"/>
          <ac:spMkLst>
            <pc:docMk/>
            <pc:sldMk cId="77267095" sldId="268"/>
            <ac:spMk id="3" creationId="{E3F12C77-4414-4943-B198-F0D801B76876}"/>
          </ac:spMkLst>
        </pc:spChg>
        <pc:spChg chg="add del mod">
          <ac:chgData name="mathilde.vinuesa@etu.u-bordeaux.fr" userId="S::urn:spo:guest#mathilde.vinuesa@etu.u-bordeaux.fr::" providerId="AD" clId="Web-{D2EA7587-BD9B-7A82-D8EF-72C15CEC0410}" dt="2022-02-02T15:49:09.443" v="51"/>
          <ac:spMkLst>
            <pc:docMk/>
            <pc:sldMk cId="77267095" sldId="268"/>
            <ac:spMk id="8" creationId="{BAD358BA-52F9-4A12-B47A-2C99EAF62141}"/>
          </ac:spMkLst>
        </pc:spChg>
        <pc:spChg chg="add mod">
          <ac:chgData name="mathilde.vinuesa@etu.u-bordeaux.fr" userId="S::urn:spo:guest#mathilde.vinuesa@etu.u-bordeaux.fr::" providerId="AD" clId="Web-{D2EA7587-BD9B-7A82-D8EF-72C15CEC0410}" dt="2022-02-02T15:52:46.573" v="99" actId="1076"/>
          <ac:spMkLst>
            <pc:docMk/>
            <pc:sldMk cId="77267095" sldId="268"/>
            <ac:spMk id="9" creationId="{40FC9FC7-BCF9-45BA-8406-AF461471F4EB}"/>
          </ac:spMkLst>
        </pc:spChg>
        <pc:spChg chg="add del mod">
          <ac:chgData name="mathilde.vinuesa@etu.u-bordeaux.fr" userId="S::urn:spo:guest#mathilde.vinuesa@etu.u-bordeaux.fr::" providerId="AD" clId="Web-{D2EA7587-BD9B-7A82-D8EF-72C15CEC0410}" dt="2022-02-02T15:51:55.760" v="82"/>
          <ac:spMkLst>
            <pc:docMk/>
            <pc:sldMk cId="77267095" sldId="268"/>
            <ac:spMk id="11" creationId="{3CF5C508-1571-4F70-89B9-7A32DBD77CFD}"/>
          </ac:spMkLst>
        </pc:spChg>
        <pc:spChg chg="add mod">
          <ac:chgData name="mathilde.vinuesa@etu.u-bordeaux.fr" userId="S::urn:spo:guest#mathilde.vinuesa@etu.u-bordeaux.fr::" providerId="AD" clId="Web-{D2EA7587-BD9B-7A82-D8EF-72C15CEC0410}" dt="2022-02-02T15:52:41.589" v="98" actId="1076"/>
          <ac:spMkLst>
            <pc:docMk/>
            <pc:sldMk cId="77267095" sldId="268"/>
            <ac:spMk id="12" creationId="{D50E9E1F-0BE5-4CFE-9AE9-E2205020BCCE}"/>
          </ac:spMkLst>
        </pc:spChg>
        <pc:spChg chg="add mod">
          <ac:chgData name="mathilde.vinuesa@etu.u-bordeaux.fr" userId="S::urn:spo:guest#mathilde.vinuesa@etu.u-bordeaux.fr::" providerId="AD" clId="Web-{D2EA7587-BD9B-7A82-D8EF-72C15CEC0410}" dt="2022-02-02T15:54:47.654" v="117" actId="1076"/>
          <ac:spMkLst>
            <pc:docMk/>
            <pc:sldMk cId="77267095" sldId="268"/>
            <ac:spMk id="13" creationId="{4614D063-7579-4E2F-BB09-6D187CFCF4A5}"/>
          </ac:spMkLst>
        </pc:spChg>
        <pc:spChg chg="add mod">
          <ac:chgData name="mathilde.vinuesa@etu.u-bordeaux.fr" userId="S::urn:spo:guest#mathilde.vinuesa@etu.u-bordeaux.fr::" providerId="AD" clId="Web-{D2EA7587-BD9B-7A82-D8EF-72C15CEC0410}" dt="2022-02-02T15:56:51.220" v="146" actId="14100"/>
          <ac:spMkLst>
            <pc:docMk/>
            <pc:sldMk cId="77267095" sldId="268"/>
            <ac:spMk id="16" creationId="{3F26C506-F269-4C3B-9AAB-F51EE68A68F0}"/>
          </ac:spMkLst>
        </pc:spChg>
        <pc:picChg chg="add mod modCrop">
          <ac:chgData name="mathilde.vinuesa@etu.u-bordeaux.fr" userId="S::urn:spo:guest#mathilde.vinuesa@etu.u-bordeaux.fr::" providerId="AD" clId="Web-{D2EA7587-BD9B-7A82-D8EF-72C15CEC0410}" dt="2022-02-02T15:54:56.983" v="119" actId="1076"/>
          <ac:picMkLst>
            <pc:docMk/>
            <pc:sldMk cId="77267095" sldId="268"/>
            <ac:picMk id="6" creationId="{4B28E554-6462-4F5A-84F9-9ADD2C0FBB10}"/>
          </ac:picMkLst>
        </pc:picChg>
        <pc:cxnChg chg="add mod">
          <ac:chgData name="mathilde.vinuesa@etu.u-bordeaux.fr" userId="S::urn:spo:guest#mathilde.vinuesa@etu.u-bordeaux.fr::" providerId="AD" clId="Web-{D2EA7587-BD9B-7A82-D8EF-72C15CEC0410}" dt="2022-02-02T15:52:49.214" v="100" actId="1076"/>
          <ac:cxnSpMkLst>
            <pc:docMk/>
            <pc:sldMk cId="77267095" sldId="268"/>
            <ac:cxnSpMk id="7" creationId="{D78CB000-9B2E-405A-AE22-BF1CB345F1A5}"/>
          </ac:cxnSpMkLst>
        </pc:cxnChg>
        <pc:cxnChg chg="add mod">
          <ac:chgData name="mathilde.vinuesa@etu.u-bordeaux.fr" userId="S::urn:spo:guest#mathilde.vinuesa@etu.u-bordeaux.fr::" providerId="AD" clId="Web-{D2EA7587-BD9B-7A82-D8EF-72C15CEC0410}" dt="2022-02-02T15:52:39.323" v="97" actId="1076"/>
          <ac:cxnSpMkLst>
            <pc:docMk/>
            <pc:sldMk cId="77267095" sldId="268"/>
            <ac:cxnSpMk id="10" creationId="{517B4B89-DD47-4895-A8E4-0D92E2896A5C}"/>
          </ac:cxnSpMkLst>
        </pc:cxnChg>
        <pc:cxnChg chg="add mod">
          <ac:chgData name="mathilde.vinuesa@etu.u-bordeaux.fr" userId="S::urn:spo:guest#mathilde.vinuesa@etu.u-bordeaux.fr::" providerId="AD" clId="Web-{D2EA7587-BD9B-7A82-D8EF-72C15CEC0410}" dt="2022-02-02T15:54:54.233" v="118" actId="14100"/>
          <ac:cxnSpMkLst>
            <pc:docMk/>
            <pc:sldMk cId="77267095" sldId="268"/>
            <ac:cxnSpMk id="14" creationId="{481DDC6D-D14A-4943-AAEA-E40B66DDF4EC}"/>
          </ac:cxnSpMkLst>
        </pc:cxnChg>
        <pc:cxnChg chg="add mod">
          <ac:chgData name="mathilde.vinuesa@etu.u-bordeaux.fr" userId="S::urn:spo:guest#mathilde.vinuesa@etu.u-bordeaux.fr::" providerId="AD" clId="Web-{D2EA7587-BD9B-7A82-D8EF-72C15CEC0410}" dt="2022-02-02T15:55:04.764" v="121" actId="14100"/>
          <ac:cxnSpMkLst>
            <pc:docMk/>
            <pc:sldMk cId="77267095" sldId="268"/>
            <ac:cxnSpMk id="15" creationId="{5D60E345-267F-47A0-B094-0C4FEABC2190}"/>
          </ac:cxnSpMkLst>
        </pc:cxnChg>
      </pc:sldChg>
    </pc:docChg>
  </pc:docChgLst>
  <pc:docChgLst>
    <pc:chgData name="mathilde.vinuesa@etu.u-bordeaux.fr" userId="S::urn:spo:guest#mathilde.vinuesa@etu.u-bordeaux.fr::" providerId="AD" clId="Web-{79C1CEF1-2455-103D-4E19-009116060331}"/>
    <pc:docChg chg="addSld delSld modSld sldOrd">
      <pc:chgData name="mathilde.vinuesa@etu.u-bordeaux.fr" userId="S::urn:spo:guest#mathilde.vinuesa@etu.u-bordeaux.fr::" providerId="AD" clId="Web-{79C1CEF1-2455-103D-4E19-009116060331}" dt="2022-01-20T14:33:12.418" v="622" actId="20577"/>
      <pc:docMkLst>
        <pc:docMk/>
      </pc:docMkLst>
      <pc:sldChg chg="modSp">
        <pc:chgData name="mathilde.vinuesa@etu.u-bordeaux.fr" userId="S::urn:spo:guest#mathilde.vinuesa@etu.u-bordeaux.fr::" providerId="AD" clId="Web-{79C1CEF1-2455-103D-4E19-009116060331}" dt="2022-01-20T10:17:27.651" v="295" actId="20577"/>
        <pc:sldMkLst>
          <pc:docMk/>
          <pc:sldMk cId="3255901177" sldId="256"/>
        </pc:sldMkLst>
        <pc:spChg chg="mod">
          <ac:chgData name="mathilde.vinuesa@etu.u-bordeaux.fr" userId="S::urn:spo:guest#mathilde.vinuesa@etu.u-bordeaux.fr::" providerId="AD" clId="Web-{79C1CEF1-2455-103D-4E19-009116060331}" dt="2022-01-20T10:17:27.651" v="295" actId="20577"/>
          <ac:spMkLst>
            <pc:docMk/>
            <pc:sldMk cId="3255901177" sldId="256"/>
            <ac:spMk id="4" creationId="{7D69BB82-809C-4DF7-B5F7-D91BBB699EB7}"/>
          </ac:spMkLst>
        </pc:spChg>
        <pc:picChg chg="mod">
          <ac:chgData name="mathilde.vinuesa@etu.u-bordeaux.fr" userId="S::urn:spo:guest#mathilde.vinuesa@etu.u-bordeaux.fr::" providerId="AD" clId="Web-{79C1CEF1-2455-103D-4E19-009116060331}" dt="2022-01-20T10:17:09.307" v="292" actId="1076"/>
          <ac:picMkLst>
            <pc:docMk/>
            <pc:sldMk cId="3255901177" sldId="256"/>
            <ac:picMk id="3" creationId="{E2C59F22-0F01-4D76-9D5C-726E58FF4669}"/>
          </ac:picMkLst>
        </pc:picChg>
      </pc:sldChg>
      <pc:sldChg chg="modSp">
        <pc:chgData name="mathilde.vinuesa@etu.u-bordeaux.fr" userId="S::urn:spo:guest#mathilde.vinuesa@etu.u-bordeaux.fr::" providerId="AD" clId="Web-{79C1CEF1-2455-103D-4E19-009116060331}" dt="2022-01-20T14:33:12.418" v="622" actId="20577"/>
        <pc:sldMkLst>
          <pc:docMk/>
          <pc:sldMk cId="792556032" sldId="257"/>
        </pc:sldMkLst>
        <pc:spChg chg="mod">
          <ac:chgData name="mathilde.vinuesa@etu.u-bordeaux.fr" userId="S::urn:spo:guest#mathilde.vinuesa@etu.u-bordeaux.fr::" providerId="AD" clId="Web-{79C1CEF1-2455-103D-4E19-009116060331}" dt="2022-01-20T14:33:12.418" v="622" actId="20577"/>
          <ac:spMkLst>
            <pc:docMk/>
            <pc:sldMk cId="792556032" sldId="257"/>
            <ac:spMk id="3" creationId="{00000000-0000-0000-0000-000000000000}"/>
          </ac:spMkLst>
        </pc:spChg>
      </pc:sldChg>
      <pc:sldChg chg="addSp modSp">
        <pc:chgData name="mathilde.vinuesa@etu.u-bordeaux.fr" userId="S::urn:spo:guest#mathilde.vinuesa@etu.u-bordeaux.fr::" providerId="AD" clId="Web-{79C1CEF1-2455-103D-4E19-009116060331}" dt="2022-01-20T10:31:15.563" v="410" actId="1076"/>
        <pc:sldMkLst>
          <pc:docMk/>
          <pc:sldMk cId="2463810080" sldId="258"/>
        </pc:sldMkLst>
        <pc:spChg chg="mod">
          <ac:chgData name="mathilde.vinuesa@etu.u-bordeaux.fr" userId="S::urn:spo:guest#mathilde.vinuesa@etu.u-bordeaux.fr::" providerId="AD" clId="Web-{79C1CEF1-2455-103D-4E19-009116060331}" dt="2022-01-20T10:31:15.563" v="410" actId="1076"/>
          <ac:spMkLst>
            <pc:docMk/>
            <pc:sldMk cId="2463810080" sldId="258"/>
            <ac:spMk id="2" creationId="{00000000-0000-0000-0000-000000000000}"/>
          </ac:spMkLst>
        </pc:spChg>
        <pc:spChg chg="add mod">
          <ac:chgData name="mathilde.vinuesa@etu.u-bordeaux.fr" userId="S::urn:spo:guest#mathilde.vinuesa@etu.u-bordeaux.fr::" providerId="AD" clId="Web-{79C1CEF1-2455-103D-4E19-009116060331}" dt="2022-01-20T10:03:15.504" v="104" actId="14100"/>
          <ac:spMkLst>
            <pc:docMk/>
            <pc:sldMk cId="2463810080" sldId="258"/>
            <ac:spMk id="7" creationId="{0267F9F2-F3B1-444A-928A-785926A8F4B0}"/>
          </ac:spMkLst>
        </pc:spChg>
        <pc:spChg chg="add mod">
          <ac:chgData name="mathilde.vinuesa@etu.u-bordeaux.fr" userId="S::urn:spo:guest#mathilde.vinuesa@etu.u-bordeaux.fr::" providerId="AD" clId="Web-{79C1CEF1-2455-103D-4E19-009116060331}" dt="2022-01-20T10:31:03.001" v="407" actId="1076"/>
          <ac:spMkLst>
            <pc:docMk/>
            <pc:sldMk cId="2463810080" sldId="258"/>
            <ac:spMk id="8" creationId="{ABF3A859-0616-48BB-9EA7-FA4E3BCD2860}"/>
          </ac:spMkLst>
        </pc:spChg>
      </pc:sldChg>
      <pc:sldChg chg="addSp delSp modSp">
        <pc:chgData name="mathilde.vinuesa@etu.u-bordeaux.fr" userId="S::urn:spo:guest#mathilde.vinuesa@etu.u-bordeaux.fr::" providerId="AD" clId="Web-{79C1CEF1-2455-103D-4E19-009116060331}" dt="2022-01-20T14:30:30.226" v="511" actId="20577"/>
        <pc:sldMkLst>
          <pc:docMk/>
          <pc:sldMk cId="3051931685" sldId="260"/>
        </pc:sldMkLst>
        <pc:spChg chg="mod">
          <ac:chgData name="mathilde.vinuesa@etu.u-bordeaux.fr" userId="S::urn:spo:guest#mathilde.vinuesa@etu.u-bordeaux.fr::" providerId="AD" clId="Web-{79C1CEF1-2455-103D-4E19-009116060331}" dt="2022-01-20T09:56:13.368" v="35" actId="14100"/>
          <ac:spMkLst>
            <pc:docMk/>
            <pc:sldMk cId="3051931685" sldId="260"/>
            <ac:spMk id="2" creationId="{BB858E4E-1622-4EBD-8168-2607B3077247}"/>
          </ac:spMkLst>
        </pc:spChg>
        <pc:spChg chg="mod">
          <ac:chgData name="mathilde.vinuesa@etu.u-bordeaux.fr" userId="S::urn:spo:guest#mathilde.vinuesa@etu.u-bordeaux.fr::" providerId="AD" clId="Web-{79C1CEF1-2455-103D-4E19-009116060331}" dt="2022-01-20T10:00:10.843" v="72" actId="20577"/>
          <ac:spMkLst>
            <pc:docMk/>
            <pc:sldMk cId="3051931685" sldId="260"/>
            <ac:spMk id="6" creationId="{81D039AB-86F2-4ABB-9812-F4F84BD7EAC2}"/>
          </ac:spMkLst>
        </pc:spChg>
        <pc:spChg chg="add mod">
          <ac:chgData name="mathilde.vinuesa@etu.u-bordeaux.fr" userId="S::urn:spo:guest#mathilde.vinuesa@etu.u-bordeaux.fr::" providerId="AD" clId="Web-{79C1CEF1-2455-103D-4E19-009116060331}" dt="2022-01-20T10:02:41.816" v="100"/>
          <ac:spMkLst>
            <pc:docMk/>
            <pc:sldMk cId="3051931685" sldId="260"/>
            <ac:spMk id="7" creationId="{0919F18A-31D7-4844-991A-0B74A90428E2}"/>
          </ac:spMkLst>
        </pc:spChg>
        <pc:spChg chg="mod">
          <ac:chgData name="mathilde.vinuesa@etu.u-bordeaux.fr" userId="S::urn:spo:guest#mathilde.vinuesa@etu.u-bordeaux.fr::" providerId="AD" clId="Web-{79C1CEF1-2455-103D-4E19-009116060331}" dt="2022-01-20T14:30:30.226" v="511" actId="20577"/>
          <ac:spMkLst>
            <pc:docMk/>
            <pc:sldMk cId="3051931685" sldId="260"/>
            <ac:spMk id="8" creationId="{C6DF9F3F-6312-479E-A12D-8F2040C0FA19}"/>
          </ac:spMkLst>
        </pc:spChg>
        <pc:picChg chg="add mod">
          <ac:chgData name="mathilde.vinuesa@etu.u-bordeaux.fr" userId="S::urn:spo:guest#mathilde.vinuesa@etu.u-bordeaux.fr::" providerId="AD" clId="Web-{79C1CEF1-2455-103D-4E19-009116060331}" dt="2022-01-20T10:00:15.078" v="73" actId="1076"/>
          <ac:picMkLst>
            <pc:docMk/>
            <pc:sldMk cId="3051931685" sldId="260"/>
            <ac:picMk id="3" creationId="{F7369AFA-D549-4229-A21E-D5EEBD1B22E6}"/>
          </ac:picMkLst>
        </pc:picChg>
        <pc:picChg chg="add mod">
          <ac:chgData name="mathilde.vinuesa@etu.u-bordeaux.fr" userId="S::urn:spo:guest#mathilde.vinuesa@etu.u-bordeaux.fr::" providerId="AD" clId="Web-{79C1CEF1-2455-103D-4E19-009116060331}" dt="2022-01-20T09:59:29.420" v="62" actId="1076"/>
          <ac:picMkLst>
            <pc:docMk/>
            <pc:sldMk cId="3051931685" sldId="260"/>
            <ac:picMk id="4" creationId="{9AD6D8EC-14ED-4289-9F47-F7F5ADE8C261}"/>
          </ac:picMkLst>
        </pc:picChg>
        <pc:picChg chg="add mod modCrop">
          <ac:chgData name="mathilde.vinuesa@etu.u-bordeaux.fr" userId="S::urn:spo:guest#mathilde.vinuesa@etu.u-bordeaux.fr::" providerId="AD" clId="Web-{79C1CEF1-2455-103D-4E19-009116060331}" dt="2022-01-20T10:02:16.909" v="96" actId="1076"/>
          <ac:picMkLst>
            <pc:docMk/>
            <pc:sldMk cId="3051931685" sldId="260"/>
            <ac:picMk id="5" creationId="{061FDEFA-FF53-4B73-B380-F35F70D77A73}"/>
          </ac:picMkLst>
        </pc:picChg>
        <pc:picChg chg="del">
          <ac:chgData name="mathilde.vinuesa@etu.u-bordeaux.fr" userId="S::urn:spo:guest#mathilde.vinuesa@etu.u-bordeaux.fr::" providerId="AD" clId="Web-{79C1CEF1-2455-103D-4E19-009116060331}" dt="2022-01-20T09:53:45.989" v="4"/>
          <ac:picMkLst>
            <pc:docMk/>
            <pc:sldMk cId="3051931685" sldId="260"/>
            <ac:picMk id="9" creationId="{CBE0F2F0-591B-4573-BAE2-DDDD4AFCACED}"/>
          </ac:picMkLst>
        </pc:picChg>
        <pc:picChg chg="del">
          <ac:chgData name="mathilde.vinuesa@etu.u-bordeaux.fr" userId="S::urn:spo:guest#mathilde.vinuesa@etu.u-bordeaux.fr::" providerId="AD" clId="Web-{79C1CEF1-2455-103D-4E19-009116060331}" dt="2022-01-20T09:53:47.927" v="5"/>
          <ac:picMkLst>
            <pc:docMk/>
            <pc:sldMk cId="3051931685" sldId="260"/>
            <ac:picMk id="10" creationId="{B26CCB52-B7E3-45BE-80E9-D79C370D5970}"/>
          </ac:picMkLst>
        </pc:picChg>
      </pc:sldChg>
      <pc:sldChg chg="addSp modSp">
        <pc:chgData name="mathilde.vinuesa@etu.u-bordeaux.fr" userId="S::urn:spo:guest#mathilde.vinuesa@etu.u-bordeaux.fr::" providerId="AD" clId="Web-{79C1CEF1-2455-103D-4E19-009116060331}" dt="2022-01-20T14:30:58.227" v="523" actId="20577"/>
        <pc:sldMkLst>
          <pc:docMk/>
          <pc:sldMk cId="2079990709" sldId="261"/>
        </pc:sldMkLst>
        <pc:spChg chg="mod">
          <ac:chgData name="mathilde.vinuesa@etu.u-bordeaux.fr" userId="S::urn:spo:guest#mathilde.vinuesa@etu.u-bordeaux.fr::" providerId="AD" clId="Web-{79C1CEF1-2455-103D-4E19-009116060331}" dt="2022-01-20T14:30:58.227" v="523" actId="20577"/>
          <ac:spMkLst>
            <pc:docMk/>
            <pc:sldMk cId="2079990709" sldId="261"/>
            <ac:spMk id="2" creationId="{6C767418-38EC-4744-8235-27ECC59FAAA8}"/>
          </ac:spMkLst>
        </pc:spChg>
        <pc:spChg chg="mod">
          <ac:chgData name="mathilde.vinuesa@etu.u-bordeaux.fr" userId="S::urn:spo:guest#mathilde.vinuesa@etu.u-bordeaux.fr::" providerId="AD" clId="Web-{79C1CEF1-2455-103D-4E19-009116060331}" dt="2022-01-20T10:04:06.943" v="112" actId="14100"/>
          <ac:spMkLst>
            <pc:docMk/>
            <pc:sldMk cId="2079990709" sldId="261"/>
            <ac:spMk id="3" creationId="{C1C15479-F9A0-4F51-8959-8F6D89419A71}"/>
          </ac:spMkLst>
        </pc:spChg>
        <pc:spChg chg="mod">
          <ac:chgData name="mathilde.vinuesa@etu.u-bordeaux.fr" userId="S::urn:spo:guest#mathilde.vinuesa@etu.u-bordeaux.fr::" providerId="AD" clId="Web-{79C1CEF1-2455-103D-4E19-009116060331}" dt="2022-01-20T14:30:34.164" v="512" actId="20577"/>
          <ac:spMkLst>
            <pc:docMk/>
            <pc:sldMk cId="2079990709" sldId="261"/>
            <ac:spMk id="5" creationId="{FF01F9DA-2831-4B7D-A661-E6439FC7AC07}"/>
          </ac:spMkLst>
        </pc:spChg>
        <pc:spChg chg="add mod">
          <ac:chgData name="mathilde.vinuesa@etu.u-bordeaux.fr" userId="S::urn:spo:guest#mathilde.vinuesa@etu.u-bordeaux.fr::" providerId="AD" clId="Web-{79C1CEF1-2455-103D-4E19-009116060331}" dt="2022-01-20T10:05:13.195" v="122" actId="1076"/>
          <ac:spMkLst>
            <pc:docMk/>
            <pc:sldMk cId="2079990709" sldId="261"/>
            <ac:spMk id="8" creationId="{753ED42A-EA65-4F1F-BACF-82C500CC9265}"/>
          </ac:spMkLst>
        </pc:spChg>
        <pc:spChg chg="add mod">
          <ac:chgData name="mathilde.vinuesa@etu.u-bordeaux.fr" userId="S::urn:spo:guest#mathilde.vinuesa@etu.u-bordeaux.fr::" providerId="AD" clId="Web-{79C1CEF1-2455-103D-4E19-009116060331}" dt="2022-01-20T10:05:55.383" v="135" actId="14100"/>
          <ac:spMkLst>
            <pc:docMk/>
            <pc:sldMk cId="2079990709" sldId="261"/>
            <ac:spMk id="10" creationId="{F5CB123D-A06C-4DCE-9AF0-723A21F4F388}"/>
          </ac:spMkLst>
        </pc:spChg>
        <pc:spChg chg="add mod">
          <ac:chgData name="mathilde.vinuesa@etu.u-bordeaux.fr" userId="S::urn:spo:guest#mathilde.vinuesa@etu.u-bordeaux.fr::" providerId="AD" clId="Web-{79C1CEF1-2455-103D-4E19-009116060331}" dt="2022-01-20T10:05:57.587" v="136" actId="14100"/>
          <ac:spMkLst>
            <pc:docMk/>
            <pc:sldMk cId="2079990709" sldId="261"/>
            <ac:spMk id="12" creationId="{C9FFC60C-010D-4F0A-9AFA-DCD325460515}"/>
          </ac:spMkLst>
        </pc:spChg>
        <pc:picChg chg="add mod">
          <ac:chgData name="mathilde.vinuesa@etu.u-bordeaux.fr" userId="S::urn:spo:guest#mathilde.vinuesa@etu.u-bordeaux.fr::" providerId="AD" clId="Web-{79C1CEF1-2455-103D-4E19-009116060331}" dt="2022-01-20T10:04:10.990" v="113" actId="1076"/>
          <ac:picMkLst>
            <pc:docMk/>
            <pc:sldMk cId="2079990709" sldId="261"/>
            <ac:picMk id="4" creationId="{8FA525DB-54A1-4A45-B977-4D75EA0F0615}"/>
          </ac:picMkLst>
        </pc:picChg>
        <pc:picChg chg="add mod">
          <ac:chgData name="mathilde.vinuesa@etu.u-bordeaux.fr" userId="S::urn:spo:guest#mathilde.vinuesa@etu.u-bordeaux.fr::" providerId="AD" clId="Web-{79C1CEF1-2455-103D-4E19-009116060331}" dt="2022-01-20T10:04:14.881" v="115" actId="1076"/>
          <ac:picMkLst>
            <pc:docMk/>
            <pc:sldMk cId="2079990709" sldId="261"/>
            <ac:picMk id="6" creationId="{958D84EA-58B9-4D0F-A1E8-BD8FEEFC4423}"/>
          </ac:picMkLst>
        </pc:picChg>
      </pc:sldChg>
      <pc:sldChg chg="add del replId">
        <pc:chgData name="mathilde.vinuesa@etu.u-bordeaux.fr" userId="S::urn:spo:guest#mathilde.vinuesa@etu.u-bordeaux.fr::" providerId="AD" clId="Web-{79C1CEF1-2455-103D-4E19-009116060331}" dt="2022-01-20T10:04:43.194" v="117"/>
        <pc:sldMkLst>
          <pc:docMk/>
          <pc:sldMk cId="1914970231" sldId="262"/>
        </pc:sldMkLst>
      </pc:sldChg>
      <pc:sldChg chg="addSp delSp modSp new">
        <pc:chgData name="mathilde.vinuesa@etu.u-bordeaux.fr" userId="S::urn:spo:guest#mathilde.vinuesa@etu.u-bordeaux.fr::" providerId="AD" clId="Web-{79C1CEF1-2455-103D-4E19-009116060331}" dt="2022-01-20T14:29:54.819" v="508" actId="20577"/>
        <pc:sldMkLst>
          <pc:docMk/>
          <pc:sldMk cId="2752360125" sldId="262"/>
        </pc:sldMkLst>
        <pc:spChg chg="mod">
          <ac:chgData name="mathilde.vinuesa@etu.u-bordeaux.fr" userId="S::urn:spo:guest#mathilde.vinuesa@etu.u-bordeaux.fr::" providerId="AD" clId="Web-{79C1CEF1-2455-103D-4E19-009116060331}" dt="2022-01-20T14:29:54.819" v="508" actId="20577"/>
          <ac:spMkLst>
            <pc:docMk/>
            <pc:sldMk cId="2752360125" sldId="262"/>
            <ac:spMk id="2" creationId="{04DE0841-FAC7-4CB5-AF1B-9BB616F9D17F}"/>
          </ac:spMkLst>
        </pc:spChg>
        <pc:spChg chg="mod">
          <ac:chgData name="mathilde.vinuesa@etu.u-bordeaux.fr" userId="S::urn:spo:guest#mathilde.vinuesa@etu.u-bordeaux.fr::" providerId="AD" clId="Web-{79C1CEF1-2455-103D-4E19-009116060331}" dt="2022-01-20T10:08:03.074" v="158" actId="20577"/>
          <ac:spMkLst>
            <pc:docMk/>
            <pc:sldMk cId="2752360125" sldId="262"/>
            <ac:spMk id="3" creationId="{125881AF-B807-4BD5-8FFF-9CF90FD40520}"/>
          </ac:spMkLst>
        </pc:spChg>
        <pc:spChg chg="add del">
          <ac:chgData name="mathilde.vinuesa@etu.u-bordeaux.fr" userId="S::urn:spo:guest#mathilde.vinuesa@etu.u-bordeaux.fr::" providerId="AD" clId="Web-{79C1CEF1-2455-103D-4E19-009116060331}" dt="2022-01-20T10:08:59.107" v="175"/>
          <ac:spMkLst>
            <pc:docMk/>
            <pc:sldMk cId="2752360125" sldId="262"/>
            <ac:spMk id="4" creationId="{1521F1AA-6FA2-4C57-9B70-14C8B4836C2C}"/>
          </ac:spMkLst>
        </pc:spChg>
        <pc:spChg chg="add del mod">
          <ac:chgData name="mathilde.vinuesa@etu.u-bordeaux.fr" userId="S::urn:spo:guest#mathilde.vinuesa@etu.u-bordeaux.fr::" providerId="AD" clId="Web-{79C1CEF1-2455-103D-4E19-009116060331}" dt="2022-01-20T10:07:30.386" v="156"/>
          <ac:spMkLst>
            <pc:docMk/>
            <pc:sldMk cId="2752360125" sldId="262"/>
            <ac:spMk id="5" creationId="{86D3B0F5-8535-4159-8763-86325DBA57DE}"/>
          </ac:spMkLst>
        </pc:spChg>
        <pc:spChg chg="add mod">
          <ac:chgData name="mathilde.vinuesa@etu.u-bordeaux.fr" userId="S::urn:spo:guest#mathilde.vinuesa@etu.u-bordeaux.fr::" providerId="AD" clId="Web-{79C1CEF1-2455-103D-4E19-009116060331}" dt="2022-01-20T10:07:16.151" v="153" actId="20577"/>
          <ac:spMkLst>
            <pc:docMk/>
            <pc:sldMk cId="2752360125" sldId="262"/>
            <ac:spMk id="6" creationId="{CE301896-0DC8-4605-87C8-3E76472F73B4}"/>
          </ac:spMkLst>
        </pc:spChg>
        <pc:spChg chg="add mod">
          <ac:chgData name="mathilde.vinuesa@etu.u-bordeaux.fr" userId="S::urn:spo:guest#mathilde.vinuesa@etu.u-bordeaux.fr::" providerId="AD" clId="Web-{79C1CEF1-2455-103D-4E19-009116060331}" dt="2022-01-20T10:12:52.707" v="261" actId="1076"/>
          <ac:spMkLst>
            <pc:docMk/>
            <pc:sldMk cId="2752360125" sldId="262"/>
            <ac:spMk id="8" creationId="{E704A0C2-9BD8-48A2-A267-788034919D00}"/>
          </ac:spMkLst>
        </pc:spChg>
        <pc:spChg chg="add mod">
          <ac:chgData name="mathilde.vinuesa@etu.u-bordeaux.fr" userId="S::urn:spo:guest#mathilde.vinuesa@etu.u-bordeaux.fr::" providerId="AD" clId="Web-{79C1CEF1-2455-103D-4E19-009116060331}" dt="2022-01-20T10:12:55.582" v="262" actId="1076"/>
          <ac:spMkLst>
            <pc:docMk/>
            <pc:sldMk cId="2752360125" sldId="262"/>
            <ac:spMk id="9" creationId="{B5E54FE1-F958-48A4-98FF-CD1B584AB928}"/>
          </ac:spMkLst>
        </pc:spChg>
        <pc:picChg chg="add mod">
          <ac:chgData name="mathilde.vinuesa@etu.u-bordeaux.fr" userId="S::urn:spo:guest#mathilde.vinuesa@etu.u-bordeaux.fr::" providerId="AD" clId="Web-{79C1CEF1-2455-103D-4E19-009116060331}" dt="2022-01-20T10:12:48.019" v="260" actId="1076"/>
          <ac:picMkLst>
            <pc:docMk/>
            <pc:sldMk cId="2752360125" sldId="262"/>
            <ac:picMk id="7" creationId="{8A4D37B7-7EED-4E6E-95D5-D1D8665F3EF4}"/>
          </ac:picMkLst>
        </pc:picChg>
      </pc:sldChg>
      <pc:sldChg chg="addSp modSp new">
        <pc:chgData name="mathilde.vinuesa@etu.u-bordeaux.fr" userId="S::urn:spo:guest#mathilde.vinuesa@etu.u-bordeaux.fr::" providerId="AD" clId="Web-{79C1CEF1-2455-103D-4E19-009116060331}" dt="2022-01-20T14:29:27.256" v="504" actId="20577"/>
        <pc:sldMkLst>
          <pc:docMk/>
          <pc:sldMk cId="858086036" sldId="263"/>
        </pc:sldMkLst>
        <pc:spChg chg="mod">
          <ac:chgData name="mathilde.vinuesa@etu.u-bordeaux.fr" userId="S::urn:spo:guest#mathilde.vinuesa@etu.u-bordeaux.fr::" providerId="AD" clId="Web-{79C1CEF1-2455-103D-4E19-009116060331}" dt="2022-01-20T14:29:27.256" v="504" actId="20577"/>
          <ac:spMkLst>
            <pc:docMk/>
            <pc:sldMk cId="858086036" sldId="263"/>
            <ac:spMk id="2" creationId="{2E538199-5611-444C-8B36-40373863FBC9}"/>
          </ac:spMkLst>
        </pc:spChg>
        <pc:spChg chg="mod">
          <ac:chgData name="mathilde.vinuesa@etu.u-bordeaux.fr" userId="S::urn:spo:guest#mathilde.vinuesa@etu.u-bordeaux.fr::" providerId="AD" clId="Web-{79C1CEF1-2455-103D-4E19-009116060331}" dt="2022-01-20T10:14:26.084" v="278" actId="20577"/>
          <ac:spMkLst>
            <pc:docMk/>
            <pc:sldMk cId="858086036" sldId="263"/>
            <ac:spMk id="3" creationId="{F2886596-5A95-4AB4-9A7F-99C85A2980B0}"/>
          </ac:spMkLst>
        </pc:spChg>
        <pc:spChg chg="add">
          <ac:chgData name="mathilde.vinuesa@etu.u-bordeaux.fr" userId="S::urn:spo:guest#mathilde.vinuesa@etu.u-bordeaux.fr::" providerId="AD" clId="Web-{79C1CEF1-2455-103D-4E19-009116060331}" dt="2022-01-20T10:13:43.411" v="265"/>
          <ac:spMkLst>
            <pc:docMk/>
            <pc:sldMk cId="858086036" sldId="263"/>
            <ac:spMk id="5" creationId="{5BC1C9B0-3C0E-4D38-8689-C60F8B97980B}"/>
          </ac:spMkLst>
        </pc:spChg>
        <pc:spChg chg="add mod">
          <ac:chgData name="mathilde.vinuesa@etu.u-bordeaux.fr" userId="S::urn:spo:guest#mathilde.vinuesa@etu.u-bordeaux.fr::" providerId="AD" clId="Web-{79C1CEF1-2455-103D-4E19-009116060331}" dt="2022-01-20T10:16:59.197" v="290" actId="14100"/>
          <ac:spMkLst>
            <pc:docMk/>
            <pc:sldMk cId="858086036" sldId="263"/>
            <ac:spMk id="7" creationId="{4E78BCC9-60A3-44EB-A11A-2594FAFF4168}"/>
          </ac:spMkLst>
        </pc:spChg>
        <pc:picChg chg="add mod">
          <ac:chgData name="mathilde.vinuesa@etu.u-bordeaux.fr" userId="S::urn:spo:guest#mathilde.vinuesa@etu.u-bordeaux.fr::" providerId="AD" clId="Web-{79C1CEF1-2455-103D-4E19-009116060331}" dt="2022-01-20T10:17:02.869" v="291" actId="1076"/>
          <ac:picMkLst>
            <pc:docMk/>
            <pc:sldMk cId="858086036" sldId="263"/>
            <ac:picMk id="6" creationId="{C004C09C-0F99-44C5-9A6B-EAD2F1F2F317}"/>
          </ac:picMkLst>
        </pc:picChg>
      </pc:sldChg>
      <pc:sldChg chg="addSp delSp modSp new">
        <pc:chgData name="mathilde.vinuesa@etu.u-bordeaux.fr" userId="S::urn:spo:guest#mathilde.vinuesa@etu.u-bordeaux.fr::" providerId="AD" clId="Web-{79C1CEF1-2455-103D-4E19-009116060331}" dt="2022-01-20T10:32:25.315" v="429" actId="20577"/>
        <pc:sldMkLst>
          <pc:docMk/>
          <pc:sldMk cId="245117692" sldId="264"/>
        </pc:sldMkLst>
        <pc:spChg chg="mod">
          <ac:chgData name="mathilde.vinuesa@etu.u-bordeaux.fr" userId="S::urn:spo:guest#mathilde.vinuesa@etu.u-bordeaux.fr::" providerId="AD" clId="Web-{79C1CEF1-2455-103D-4E19-009116060331}" dt="2022-01-20T10:30:11.390" v="402" actId="20577"/>
          <ac:spMkLst>
            <pc:docMk/>
            <pc:sldMk cId="245117692" sldId="264"/>
            <ac:spMk id="2" creationId="{DC49AEF9-2881-4C9D-B1EF-74ECBA10B118}"/>
          </ac:spMkLst>
        </pc:spChg>
        <pc:spChg chg="del">
          <ac:chgData name="mathilde.vinuesa@etu.u-bordeaux.fr" userId="S::urn:spo:guest#mathilde.vinuesa@etu.u-bordeaux.fr::" providerId="AD" clId="Web-{79C1CEF1-2455-103D-4E19-009116060331}" dt="2022-01-20T10:27:43.870" v="367"/>
          <ac:spMkLst>
            <pc:docMk/>
            <pc:sldMk cId="245117692" sldId="264"/>
            <ac:spMk id="3" creationId="{A163DFB8-37CC-4255-BB02-415CCFDED2EF}"/>
          </ac:spMkLst>
        </pc:spChg>
        <pc:spChg chg="add mod">
          <ac:chgData name="mathilde.vinuesa@etu.u-bordeaux.fr" userId="S::urn:spo:guest#mathilde.vinuesa@etu.u-bordeaux.fr::" providerId="AD" clId="Web-{79C1CEF1-2455-103D-4E19-009116060331}" dt="2022-01-20T10:29:27.514" v="395" actId="20577"/>
          <ac:spMkLst>
            <pc:docMk/>
            <pc:sldMk cId="245117692" sldId="264"/>
            <ac:spMk id="6" creationId="{310A5D9D-6DC9-46BE-B9EC-412A934FC4A1}"/>
          </ac:spMkLst>
        </pc:spChg>
        <pc:spChg chg="add del mod">
          <ac:chgData name="mathilde.vinuesa@etu.u-bordeaux.fr" userId="S::urn:spo:guest#mathilde.vinuesa@etu.u-bordeaux.fr::" providerId="AD" clId="Web-{79C1CEF1-2455-103D-4E19-009116060331}" dt="2022-01-20T10:29:39.264" v="398"/>
          <ac:spMkLst>
            <pc:docMk/>
            <pc:sldMk cId="245117692" sldId="264"/>
            <ac:spMk id="7" creationId="{183FBBF8-9F1F-4A4A-8D60-30BB1A11CA38}"/>
          </ac:spMkLst>
        </pc:spChg>
        <pc:spChg chg="add del mod">
          <ac:chgData name="mathilde.vinuesa@etu.u-bordeaux.fr" userId="S::urn:spo:guest#mathilde.vinuesa@etu.u-bordeaux.fr::" providerId="AD" clId="Web-{79C1CEF1-2455-103D-4E19-009116060331}" dt="2022-01-20T10:30:29.531" v="405"/>
          <ac:spMkLst>
            <pc:docMk/>
            <pc:sldMk cId="245117692" sldId="264"/>
            <ac:spMk id="8" creationId="{43A3B50F-AB72-4714-B710-61CFA2E9DE2D}"/>
          </ac:spMkLst>
        </pc:spChg>
        <pc:spChg chg="add mod">
          <ac:chgData name="mathilde.vinuesa@etu.u-bordeaux.fr" userId="S::urn:spo:guest#mathilde.vinuesa@etu.u-bordeaux.fr::" providerId="AD" clId="Web-{79C1CEF1-2455-103D-4E19-009116060331}" dt="2022-01-20T10:32:25.315" v="429" actId="20577"/>
          <ac:spMkLst>
            <pc:docMk/>
            <pc:sldMk cId="245117692" sldId="264"/>
            <ac:spMk id="9" creationId="{34E1CDC0-68C1-48C7-9CA4-A92C15B6865B}"/>
          </ac:spMkLst>
        </pc:spChg>
        <pc:picChg chg="add mod ord">
          <ac:chgData name="mathilde.vinuesa@etu.u-bordeaux.fr" userId="S::urn:spo:guest#mathilde.vinuesa@etu.u-bordeaux.fr::" providerId="AD" clId="Web-{79C1CEF1-2455-103D-4E19-009116060331}" dt="2022-01-20T10:28:19.121" v="378" actId="1076"/>
          <ac:picMkLst>
            <pc:docMk/>
            <pc:sldMk cId="245117692" sldId="264"/>
            <ac:picMk id="4" creationId="{36E86295-B540-43D3-A50C-05617B8DC52E}"/>
          </ac:picMkLst>
        </pc:picChg>
        <pc:picChg chg="add mod">
          <ac:chgData name="mathilde.vinuesa@etu.u-bordeaux.fr" userId="S::urn:spo:guest#mathilde.vinuesa@etu.u-bordeaux.fr::" providerId="AD" clId="Web-{79C1CEF1-2455-103D-4E19-009116060331}" dt="2022-01-20T10:28:41.903" v="384" actId="1076"/>
          <ac:picMkLst>
            <pc:docMk/>
            <pc:sldMk cId="245117692" sldId="264"/>
            <ac:picMk id="5" creationId="{1E730C10-717C-4805-BE59-786C36E6C95B}"/>
          </ac:picMkLst>
        </pc:picChg>
      </pc:sldChg>
      <pc:sldChg chg="add del replId">
        <pc:chgData name="mathilde.vinuesa@etu.u-bordeaux.fr" userId="S::urn:spo:guest#mathilde.vinuesa@etu.u-bordeaux.fr::" providerId="AD" clId="Web-{79C1CEF1-2455-103D-4E19-009116060331}" dt="2022-01-20T10:27:33.589" v="366"/>
        <pc:sldMkLst>
          <pc:docMk/>
          <pc:sldMk cId="1642982998" sldId="265"/>
        </pc:sldMkLst>
      </pc:sldChg>
      <pc:sldChg chg="addSp modSp new">
        <pc:chgData name="mathilde.vinuesa@etu.u-bordeaux.fr" userId="S::urn:spo:guest#mathilde.vinuesa@etu.u-bordeaux.fr::" providerId="AD" clId="Web-{79C1CEF1-2455-103D-4E19-009116060331}" dt="2022-01-20T10:36:22.040" v="461" actId="20577"/>
        <pc:sldMkLst>
          <pc:docMk/>
          <pc:sldMk cId="3020166026" sldId="265"/>
        </pc:sldMkLst>
        <pc:spChg chg="mod">
          <ac:chgData name="mathilde.vinuesa@etu.u-bordeaux.fr" userId="S::urn:spo:guest#mathilde.vinuesa@etu.u-bordeaux.fr::" providerId="AD" clId="Web-{79C1CEF1-2455-103D-4E19-009116060331}" dt="2022-01-20T10:36:22.040" v="461" actId="20577"/>
          <ac:spMkLst>
            <pc:docMk/>
            <pc:sldMk cId="3020166026" sldId="265"/>
            <ac:spMk id="2" creationId="{C3A32263-A06D-4CC8-8D10-2D80A7CE18F8}"/>
          </ac:spMkLst>
        </pc:spChg>
        <pc:spChg chg="mod">
          <ac:chgData name="mathilde.vinuesa@etu.u-bordeaux.fr" userId="S::urn:spo:guest#mathilde.vinuesa@etu.u-bordeaux.fr::" providerId="AD" clId="Web-{79C1CEF1-2455-103D-4E19-009116060331}" dt="2022-01-20T10:35:19.367" v="450" actId="20577"/>
          <ac:spMkLst>
            <pc:docMk/>
            <pc:sldMk cId="3020166026" sldId="265"/>
            <ac:spMk id="3" creationId="{81BEEBE8-1689-4BE9-A53B-B71542C62CCE}"/>
          </ac:spMkLst>
        </pc:spChg>
        <pc:spChg chg="add mod">
          <ac:chgData name="mathilde.vinuesa@etu.u-bordeaux.fr" userId="S::urn:spo:guest#mathilde.vinuesa@etu.u-bordeaux.fr::" providerId="AD" clId="Web-{79C1CEF1-2455-103D-4E19-009116060331}" dt="2022-01-20T10:33:41.895" v="436" actId="20577"/>
          <ac:spMkLst>
            <pc:docMk/>
            <pc:sldMk cId="3020166026" sldId="265"/>
            <ac:spMk id="5" creationId="{B4E8CC86-A717-44F4-9676-94AF21B3A011}"/>
          </ac:spMkLst>
        </pc:spChg>
        <pc:spChg chg="add mod">
          <ac:chgData name="mathilde.vinuesa@etu.u-bordeaux.fr" userId="S::urn:spo:guest#mathilde.vinuesa@etu.u-bordeaux.fr::" providerId="AD" clId="Web-{79C1CEF1-2455-103D-4E19-009116060331}" dt="2022-01-20T10:34:07.724" v="441" actId="20577"/>
          <ac:spMkLst>
            <pc:docMk/>
            <pc:sldMk cId="3020166026" sldId="265"/>
            <ac:spMk id="7" creationId="{B902D20E-BD80-4A7A-AD14-6553858B6599}"/>
          </ac:spMkLst>
        </pc:spChg>
        <pc:spChg chg="add mod">
          <ac:chgData name="mathilde.vinuesa@etu.u-bordeaux.fr" userId="S::urn:spo:guest#mathilde.vinuesa@etu.u-bordeaux.fr::" providerId="AD" clId="Web-{79C1CEF1-2455-103D-4E19-009116060331}" dt="2022-01-20T10:35:54.992" v="457" actId="1076"/>
          <ac:spMkLst>
            <pc:docMk/>
            <pc:sldMk cId="3020166026" sldId="265"/>
            <ac:spMk id="10" creationId="{C3E0FA5B-A590-4E7A-9635-D988F73710F7}"/>
          </ac:spMkLst>
        </pc:spChg>
        <pc:picChg chg="add mod">
          <ac:chgData name="mathilde.vinuesa@etu.u-bordeaux.fr" userId="S::urn:spo:guest#mathilde.vinuesa@etu.u-bordeaux.fr::" providerId="AD" clId="Web-{79C1CEF1-2455-103D-4E19-009116060331}" dt="2022-01-20T10:35:23.133" v="453" actId="1076"/>
          <ac:picMkLst>
            <pc:docMk/>
            <pc:sldMk cId="3020166026" sldId="265"/>
            <ac:picMk id="8" creationId="{4147B7A8-012F-48C8-8D57-5FCD2CCB8D6D}"/>
          </ac:picMkLst>
        </pc:picChg>
      </pc:sldChg>
      <pc:sldChg chg="addSp delSp modSp new ord">
        <pc:chgData name="mathilde.vinuesa@etu.u-bordeaux.fr" userId="S::urn:spo:guest#mathilde.vinuesa@etu.u-bordeaux.fr::" providerId="AD" clId="Web-{79C1CEF1-2455-103D-4E19-009116060331}" dt="2022-01-20T13:24:17.809" v="495" actId="14100"/>
        <pc:sldMkLst>
          <pc:docMk/>
          <pc:sldMk cId="4093134793" sldId="266"/>
        </pc:sldMkLst>
        <pc:spChg chg="mod">
          <ac:chgData name="mathilde.vinuesa@etu.u-bordeaux.fr" userId="S::urn:spo:guest#mathilde.vinuesa@etu.u-bordeaux.fr::" providerId="AD" clId="Web-{79C1CEF1-2455-103D-4E19-009116060331}" dt="2022-01-20T13:20:13.591" v="489" actId="20577"/>
          <ac:spMkLst>
            <pc:docMk/>
            <pc:sldMk cId="4093134793" sldId="266"/>
            <ac:spMk id="2" creationId="{5CF7FE54-E84A-490A-8BDD-98FAF5F15C2B}"/>
          </ac:spMkLst>
        </pc:spChg>
        <pc:spChg chg="del">
          <ac:chgData name="mathilde.vinuesa@etu.u-bordeaux.fr" userId="S::urn:spo:guest#mathilde.vinuesa@etu.u-bordeaux.fr::" providerId="AD" clId="Web-{79C1CEF1-2455-103D-4E19-009116060331}" dt="2022-01-20T11:09:57.279" v="463"/>
          <ac:spMkLst>
            <pc:docMk/>
            <pc:sldMk cId="4093134793" sldId="266"/>
            <ac:spMk id="3" creationId="{006DF706-9112-451A-A9C9-F66A533EC81B}"/>
          </ac:spMkLst>
        </pc:spChg>
        <pc:spChg chg="add mod">
          <ac:chgData name="mathilde.vinuesa@etu.u-bordeaux.fr" userId="S::urn:spo:guest#mathilde.vinuesa@etu.u-bordeaux.fr::" providerId="AD" clId="Web-{79C1CEF1-2455-103D-4E19-009116060331}" dt="2022-01-20T13:20:04.606" v="487" actId="14100"/>
          <ac:spMkLst>
            <pc:docMk/>
            <pc:sldMk cId="4093134793" sldId="266"/>
            <ac:spMk id="6" creationId="{7E0F84F8-5836-4147-BDBB-A7CAB78DAE1D}"/>
          </ac:spMkLst>
        </pc:spChg>
        <pc:picChg chg="add del mod">
          <ac:chgData name="mathilde.vinuesa@etu.u-bordeaux.fr" userId="S::urn:spo:guest#mathilde.vinuesa@etu.u-bordeaux.fr::" providerId="AD" clId="Web-{79C1CEF1-2455-103D-4E19-009116060331}" dt="2022-01-20T13:15:27.699" v="470"/>
          <ac:picMkLst>
            <pc:docMk/>
            <pc:sldMk cId="4093134793" sldId="266"/>
            <ac:picMk id="3" creationId="{07F375B1-210A-4FD1-A793-48DCF94EFD09}"/>
          </ac:picMkLst>
        </pc:picChg>
        <pc:picChg chg="add mod ord">
          <ac:chgData name="mathilde.vinuesa@etu.u-bordeaux.fr" userId="S::urn:spo:guest#mathilde.vinuesa@etu.u-bordeaux.fr::" providerId="AD" clId="Web-{79C1CEF1-2455-103D-4E19-009116060331}" dt="2022-01-20T13:24:17.809" v="495" actId="14100"/>
          <ac:picMkLst>
            <pc:docMk/>
            <pc:sldMk cId="4093134793" sldId="266"/>
            <ac:picMk id="4" creationId="{37E9602A-F885-492A-AD51-10BCBE9A3D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367491573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25602041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4014831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214121881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93935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324039552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36353591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11474977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6244851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458288-D6A8-4A6D-B170-49C5052E1487}"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5597639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3A458288-D6A8-4A6D-B170-49C5052E1487}" type="datetimeFigureOut">
              <a:rPr lang="fr-FR" smtClean="0"/>
              <a:t>09/02/2022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147194840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3A458288-D6A8-4A6D-B170-49C5052E1487}" type="datetimeFigureOut">
              <a:rPr lang="fr-FR" smtClean="0"/>
              <a:t>09/02/2022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406014830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3A458288-D6A8-4A6D-B170-49C5052E1487}" type="datetimeFigureOut">
              <a:rPr lang="fr-FR" smtClean="0"/>
              <a:t>09/02/2022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336550605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58288-D6A8-4A6D-B170-49C5052E1487}" type="datetimeFigureOut">
              <a:rPr lang="fr-FR" smtClean="0"/>
              <a:t>09/02/2022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27276622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A458288-D6A8-4A6D-B170-49C5052E1487}" type="datetimeFigureOut">
              <a:rPr lang="fr-FR" smtClean="0"/>
              <a:t>09/02/2022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18413490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A458288-D6A8-4A6D-B170-49C5052E1487}" type="datetimeFigureOut">
              <a:rPr lang="fr-FR" smtClean="0"/>
              <a:t>09/02/2022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B587352-0D70-46E0-8EB1-E5CFE51C367D}" type="slidenum">
              <a:rPr lang="fr-FR" smtClean="0"/>
              <a:t>‹#›</a:t>
            </a:fld>
            <a:endParaRPr lang="fr-FR"/>
          </a:p>
        </p:txBody>
      </p:sp>
    </p:spTree>
    <p:extLst>
      <p:ext uri="{BB962C8B-B14F-4D97-AF65-F5344CB8AC3E}">
        <p14:creationId xmlns:p14="http://schemas.microsoft.com/office/powerpoint/2010/main" val="5221388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458288-D6A8-4A6D-B170-49C5052E1487}" type="datetimeFigureOut">
              <a:rPr lang="fr-FR" smtClean="0"/>
              <a:t>09/02/2022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587352-0D70-46E0-8EB1-E5CFE51C367D}" type="slidenum">
              <a:rPr lang="fr-FR" smtClean="0"/>
              <a:t>‹#›</a:t>
            </a:fld>
            <a:endParaRPr lang="fr-FR"/>
          </a:p>
        </p:txBody>
      </p:sp>
    </p:spTree>
    <p:extLst>
      <p:ext uri="{BB962C8B-B14F-4D97-AF65-F5344CB8AC3E}">
        <p14:creationId xmlns:p14="http://schemas.microsoft.com/office/powerpoint/2010/main" val="10047627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3593" y="82216"/>
            <a:ext cx="9274278" cy="1732335"/>
          </a:xfrm>
        </p:spPr>
        <p:txBody>
          <a:bodyPr/>
          <a:lstStyle/>
          <a:p>
            <a:pPr algn="ctr"/>
            <a:r>
              <a:rPr lang="fr-FR" b="1" u="sng" dirty="0"/>
              <a:t>Tutorial d'utilisation</a:t>
            </a:r>
            <a:br>
              <a:rPr lang="fr-FR" b="1" u="sng" dirty="0"/>
            </a:br>
            <a:r>
              <a:rPr lang="fr-FR" b="1" u="sng" dirty="0"/>
              <a:t>VOLUMIC STREAM30-DUAL​ </a:t>
            </a:r>
            <a:r>
              <a:rPr lang="fr-FR" dirty="0"/>
              <a:t> </a:t>
            </a:r>
            <a:endParaRPr lang="en-US"/>
          </a:p>
        </p:txBody>
      </p:sp>
      <p:pic>
        <p:nvPicPr>
          <p:cNvPr id="3" name="Image 3" descr="Une image contenant vert, intérieur&#10;&#10;Description générée automatiquement">
            <a:extLst>
              <a:ext uri="{FF2B5EF4-FFF2-40B4-BE49-F238E27FC236}">
                <a16:creationId xmlns:a16="http://schemas.microsoft.com/office/drawing/2014/main" id="{E2C59F22-0F01-4D76-9D5C-726E58FF4669}"/>
              </a:ext>
            </a:extLst>
          </p:cNvPr>
          <p:cNvPicPr>
            <a:picLocks noChangeAspect="1"/>
          </p:cNvPicPr>
          <p:nvPr/>
        </p:nvPicPr>
        <p:blipFill>
          <a:blip r:embed="rId2"/>
          <a:stretch>
            <a:fillRect/>
          </a:stretch>
        </p:blipFill>
        <p:spPr>
          <a:xfrm>
            <a:off x="3454963" y="2082735"/>
            <a:ext cx="3232833" cy="4308828"/>
          </a:xfrm>
          <a:prstGeom prst="rect">
            <a:avLst/>
          </a:prstGeom>
        </p:spPr>
      </p:pic>
      <p:sp>
        <p:nvSpPr>
          <p:cNvPr id="7" name="Slide Number Placeholder 6">
            <a:extLst>
              <a:ext uri="{FF2B5EF4-FFF2-40B4-BE49-F238E27FC236}">
                <a16:creationId xmlns:a16="http://schemas.microsoft.com/office/drawing/2014/main" id="{5DBCCFF4-7244-4309-88D5-B4BF334AC5DB}"/>
              </a:ext>
            </a:extLst>
          </p:cNvPr>
          <p:cNvSpPr>
            <a:spLocks noGrp="1"/>
          </p:cNvSpPr>
          <p:nvPr>
            <p:ph type="sldNum" sz="quarter" idx="12"/>
          </p:nvPr>
        </p:nvSpPr>
        <p:spPr/>
        <p:txBody>
          <a:bodyPr/>
          <a:lstStyle/>
          <a:p>
            <a:fld id="{CB587352-0D70-46E0-8EB1-E5CFE51C367D}" type="slidenum">
              <a:rPr lang="fr-FR" sz="1200" dirty="0" smtClean="0"/>
              <a:t>1</a:t>
            </a:fld>
            <a:endParaRPr lang="en-US" sz="1200" dirty="0"/>
          </a:p>
        </p:txBody>
      </p:sp>
      <p:pic>
        <p:nvPicPr>
          <p:cNvPr id="8" name="Picture 8" descr="Text&#10;&#10;Description automatically generated">
            <a:extLst>
              <a:ext uri="{FF2B5EF4-FFF2-40B4-BE49-F238E27FC236}">
                <a16:creationId xmlns:a16="http://schemas.microsoft.com/office/drawing/2014/main" id="{5E667CA2-979F-4082-B8AC-88A707A6F383}"/>
              </a:ext>
            </a:extLst>
          </p:cNvPr>
          <p:cNvPicPr>
            <a:picLocks noChangeAspect="1"/>
          </p:cNvPicPr>
          <p:nvPr/>
        </p:nvPicPr>
        <p:blipFill>
          <a:blip r:embed="rId3"/>
          <a:stretch>
            <a:fillRect/>
          </a:stretch>
        </p:blipFill>
        <p:spPr>
          <a:xfrm>
            <a:off x="9837175" y="274581"/>
            <a:ext cx="2128684" cy="483225"/>
          </a:xfrm>
          <a:prstGeom prst="rect">
            <a:avLst/>
          </a:prstGeom>
        </p:spPr>
      </p:pic>
    </p:spTree>
    <p:extLst>
      <p:ext uri="{BB962C8B-B14F-4D97-AF65-F5344CB8AC3E}">
        <p14:creationId xmlns:p14="http://schemas.microsoft.com/office/powerpoint/2010/main" val="325590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8199-5611-444C-8B36-40373863FBC9}"/>
              </a:ext>
            </a:extLst>
          </p:cNvPr>
          <p:cNvSpPr>
            <a:spLocks noGrp="1"/>
          </p:cNvSpPr>
          <p:nvPr>
            <p:ph type="title"/>
          </p:nvPr>
        </p:nvSpPr>
        <p:spPr>
          <a:xfrm>
            <a:off x="15976" y="552091"/>
            <a:ext cx="9258026" cy="1378309"/>
          </a:xfrm>
        </p:spPr>
        <p:txBody>
          <a:bodyPr/>
          <a:lstStyle/>
          <a:p>
            <a:pPr algn="ctr"/>
            <a:r>
              <a:rPr lang="fr-FR" dirty="0"/>
              <a:t>Impression</a:t>
            </a:r>
          </a:p>
        </p:txBody>
      </p:sp>
      <p:sp>
        <p:nvSpPr>
          <p:cNvPr id="3" name="Content Placeholder 2">
            <a:extLst>
              <a:ext uri="{FF2B5EF4-FFF2-40B4-BE49-F238E27FC236}">
                <a16:creationId xmlns:a16="http://schemas.microsoft.com/office/drawing/2014/main" id="{F2886596-5A95-4AB4-9A7F-99C85A2980B0}"/>
              </a:ext>
            </a:extLst>
          </p:cNvPr>
          <p:cNvSpPr>
            <a:spLocks noGrp="1"/>
          </p:cNvSpPr>
          <p:nvPr>
            <p:ph idx="1"/>
          </p:nvPr>
        </p:nvSpPr>
        <p:spPr>
          <a:xfrm>
            <a:off x="677334" y="2160589"/>
            <a:ext cx="8756442" cy="4335514"/>
          </a:xfrm>
        </p:spPr>
        <p:txBody>
          <a:bodyPr vert="horz" lIns="91440" tIns="45720" rIns="91440" bIns="45720" rtlCol="0" anchor="t">
            <a:normAutofit/>
          </a:bodyPr>
          <a:lstStyle/>
          <a:p>
            <a:r>
              <a:rPr lang="fr-FR">
                <a:ea typeface="+mn-lt"/>
                <a:cs typeface="+mn-lt"/>
              </a:rPr>
              <a:t>Etape 1 : Appuyer sur carte SD et sélectionner le fichier à imprimer</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ctr"/>
            <a:endParaRPr lang="en-US">
              <a:ea typeface="+mn-lt"/>
              <a:cs typeface="+mn-lt"/>
            </a:endParaRPr>
          </a:p>
          <a:p>
            <a:endParaRPr lang="fr-FR">
              <a:ea typeface="+mn-lt"/>
              <a:cs typeface="+mn-lt"/>
            </a:endParaRPr>
          </a:p>
          <a:p>
            <a:endParaRPr lang="fr-FR">
              <a:ea typeface="+mn-lt"/>
              <a:cs typeface="+mn-lt"/>
            </a:endParaRPr>
          </a:p>
          <a:p>
            <a:r>
              <a:rPr lang="fr-FR">
                <a:ea typeface="+mn-lt"/>
                <a:cs typeface="+mn-lt"/>
              </a:rPr>
              <a:t>Etape 2 : Attendre que les bonnes températures de chauffes soient atteintes</a:t>
            </a:r>
            <a:endParaRPr lang="en-US">
              <a:ea typeface="+mn-lt"/>
              <a:cs typeface="+mn-lt"/>
            </a:endParaRPr>
          </a:p>
          <a:p>
            <a:r>
              <a:rPr lang="fr-FR">
                <a:ea typeface="+mn-lt"/>
                <a:cs typeface="+mn-lt"/>
              </a:rPr>
              <a:t>Etape 3 : Attendre 10-15 min pour constater la bonne impression de la pièce. S’il y a un problème d’impression, appuyer sur ANNUL/STOP</a:t>
            </a:r>
            <a:endParaRPr lang="en-US">
              <a:ea typeface="+mn-lt"/>
              <a:cs typeface="+mn-lt"/>
            </a:endParaRPr>
          </a:p>
          <a:p>
            <a:endParaRPr lang="en-US"/>
          </a:p>
        </p:txBody>
      </p:sp>
      <p:sp>
        <p:nvSpPr>
          <p:cNvPr id="5" name="TextBox 4">
            <a:extLst>
              <a:ext uri="{FF2B5EF4-FFF2-40B4-BE49-F238E27FC236}">
                <a16:creationId xmlns:a16="http://schemas.microsoft.com/office/drawing/2014/main" id="{5BC1C9B0-3C0E-4D38-8689-C60F8B97980B}"/>
              </a:ext>
            </a:extLst>
          </p:cNvPr>
          <p:cNvSpPr txBox="1"/>
          <p:nvPr/>
        </p:nvSpPr>
        <p:spPr>
          <a:xfrm>
            <a:off x="-4302" y="-430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a:solidFill>
                  <a:schemeClr val="accent1"/>
                </a:solidFill>
              </a:rPr>
              <a:t>Impression</a:t>
            </a:r>
          </a:p>
        </p:txBody>
      </p:sp>
      <p:pic>
        <p:nvPicPr>
          <p:cNvPr id="6" name="Picture 6">
            <a:extLst>
              <a:ext uri="{FF2B5EF4-FFF2-40B4-BE49-F238E27FC236}">
                <a16:creationId xmlns:a16="http://schemas.microsoft.com/office/drawing/2014/main" id="{C004C09C-0F99-44C5-9A6B-EAD2F1F2F317}"/>
              </a:ext>
            </a:extLst>
          </p:cNvPr>
          <p:cNvPicPr>
            <a:picLocks noChangeAspect="1"/>
          </p:cNvPicPr>
          <p:nvPr/>
        </p:nvPicPr>
        <p:blipFill>
          <a:blip r:embed="rId2"/>
          <a:stretch>
            <a:fillRect/>
          </a:stretch>
        </p:blipFill>
        <p:spPr>
          <a:xfrm>
            <a:off x="3043084" y="2617224"/>
            <a:ext cx="3352799" cy="2520744"/>
          </a:xfrm>
          <a:prstGeom prst="rect">
            <a:avLst/>
          </a:prstGeom>
        </p:spPr>
      </p:pic>
      <p:sp>
        <p:nvSpPr>
          <p:cNvPr id="7" name="Oval 6">
            <a:extLst>
              <a:ext uri="{FF2B5EF4-FFF2-40B4-BE49-F238E27FC236}">
                <a16:creationId xmlns:a16="http://schemas.microsoft.com/office/drawing/2014/main" id="{4E78BCC9-60A3-44EB-A11A-2594FAFF4168}"/>
              </a:ext>
            </a:extLst>
          </p:cNvPr>
          <p:cNvSpPr/>
          <p:nvPr/>
        </p:nvSpPr>
        <p:spPr>
          <a:xfrm>
            <a:off x="3475702" y="4544960"/>
            <a:ext cx="909483" cy="307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FC3B34A2-53B6-4559-BB2B-7AB5049625D5}"/>
              </a:ext>
            </a:extLst>
          </p:cNvPr>
          <p:cNvSpPr>
            <a:spLocks noGrp="1"/>
          </p:cNvSpPr>
          <p:nvPr>
            <p:ph type="sldNum" sz="quarter" idx="12"/>
          </p:nvPr>
        </p:nvSpPr>
        <p:spPr/>
        <p:txBody>
          <a:bodyPr/>
          <a:lstStyle/>
          <a:p>
            <a:fld id="{CB587352-0D70-46E0-8EB1-E5CFE51C367D}" type="slidenum">
              <a:rPr lang="fr-FR" smtClean="0"/>
              <a:t>10</a:t>
            </a:fld>
            <a:endParaRPr lang="en-US"/>
          </a:p>
        </p:txBody>
      </p:sp>
    </p:spTree>
    <p:extLst>
      <p:ext uri="{BB962C8B-B14F-4D97-AF65-F5344CB8AC3E}">
        <p14:creationId xmlns:p14="http://schemas.microsoft.com/office/powerpoint/2010/main" val="85808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2263-A06D-4CC8-8D10-2D80A7CE18F8}"/>
              </a:ext>
            </a:extLst>
          </p:cNvPr>
          <p:cNvSpPr>
            <a:spLocks noGrp="1"/>
          </p:cNvSpPr>
          <p:nvPr>
            <p:ph type="title"/>
          </p:nvPr>
        </p:nvSpPr>
        <p:spPr/>
        <p:txBody>
          <a:bodyPr/>
          <a:lstStyle/>
          <a:p>
            <a:pPr algn="ctr">
              <a:spcBef>
                <a:spcPts val="0"/>
              </a:spcBef>
            </a:pPr>
            <a:r>
              <a:rPr lang="fr-FR"/>
              <a:t>Post impression </a:t>
            </a:r>
            <a:endParaRPr lang="en-US">
              <a:ea typeface="+mj-lt"/>
              <a:cs typeface="+mj-lt"/>
            </a:endParaRPr>
          </a:p>
          <a:p>
            <a:endParaRPr lang="en-US"/>
          </a:p>
        </p:txBody>
      </p:sp>
      <p:sp>
        <p:nvSpPr>
          <p:cNvPr id="3" name="Content Placeholder 2">
            <a:extLst>
              <a:ext uri="{FF2B5EF4-FFF2-40B4-BE49-F238E27FC236}">
                <a16:creationId xmlns:a16="http://schemas.microsoft.com/office/drawing/2014/main" id="{81BEEBE8-1689-4BE9-A53B-B71542C62CCE}"/>
              </a:ext>
            </a:extLst>
          </p:cNvPr>
          <p:cNvSpPr>
            <a:spLocks noGrp="1"/>
          </p:cNvSpPr>
          <p:nvPr>
            <p:ph idx="1"/>
          </p:nvPr>
        </p:nvSpPr>
        <p:spPr/>
        <p:txBody>
          <a:bodyPr vert="horz" lIns="91440" tIns="45720" rIns="91440" bIns="45720" rtlCol="0" anchor="t">
            <a:normAutofit/>
          </a:bodyPr>
          <a:lstStyle/>
          <a:p>
            <a:r>
              <a:rPr lang="fr-FR">
                <a:ea typeface="+mn-lt"/>
                <a:cs typeface="+mn-lt"/>
              </a:rPr>
              <a:t>décoller délicatement la pièce attendre que celui-ci refroidisse</a:t>
            </a:r>
            <a:endParaRPr lang="en-US">
              <a:ea typeface="+mn-lt"/>
              <a:cs typeface="+mn-lt"/>
            </a:endParaRPr>
          </a:p>
          <a:p>
            <a:r>
              <a:rPr lang="fr-FR">
                <a:ea typeface="+mn-lt"/>
                <a:cs typeface="+mn-lt"/>
              </a:rPr>
              <a:t>Retirer le fil en appuyant sur l’écran “EJECT FIL” rembobiner votre fil Couper sur 1 ou 2 cm le bout du fil qui présente une surépaisseur</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ctr"/>
            <a:endParaRPr lang="en-US">
              <a:ea typeface="+mn-lt"/>
              <a:cs typeface="+mn-lt"/>
            </a:endParaRPr>
          </a:p>
          <a:p>
            <a:r>
              <a:rPr lang="fr-FR">
                <a:ea typeface="+mn-lt"/>
                <a:cs typeface="+mn-lt"/>
              </a:rPr>
              <a:t>Nettoyer et éteindre la machine</a:t>
            </a:r>
            <a:endParaRPr lang="en-US">
              <a:ea typeface="+mn-lt"/>
              <a:cs typeface="+mn-lt"/>
            </a:endParaRPr>
          </a:p>
          <a:p>
            <a:endParaRPr lang="en-US"/>
          </a:p>
        </p:txBody>
      </p:sp>
      <p:sp>
        <p:nvSpPr>
          <p:cNvPr id="5" name="TextBox 4">
            <a:extLst>
              <a:ext uri="{FF2B5EF4-FFF2-40B4-BE49-F238E27FC236}">
                <a16:creationId xmlns:a16="http://schemas.microsoft.com/office/drawing/2014/main" id="{B4E8CC86-A717-44F4-9676-94AF21B3A011}"/>
              </a:ext>
            </a:extLst>
          </p:cNvPr>
          <p:cNvSpPr txBox="1"/>
          <p:nvPr/>
        </p:nvSpPr>
        <p:spPr>
          <a:xfrm>
            <a:off x="-4302" y="-430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endParaRPr lang="en-US">
              <a:solidFill>
                <a:schemeClr val="accent1"/>
              </a:solidFill>
            </a:endParaRPr>
          </a:p>
        </p:txBody>
      </p:sp>
      <p:sp>
        <p:nvSpPr>
          <p:cNvPr id="7" name="TextBox 6">
            <a:extLst>
              <a:ext uri="{FF2B5EF4-FFF2-40B4-BE49-F238E27FC236}">
                <a16:creationId xmlns:a16="http://schemas.microsoft.com/office/drawing/2014/main" id="{B902D20E-BD80-4A7A-AD14-6553858B6599}"/>
              </a:ext>
            </a:extLst>
          </p:cNvPr>
          <p:cNvSpPr txBox="1"/>
          <p:nvPr/>
        </p:nvSpPr>
        <p:spPr>
          <a:xfrm>
            <a:off x="4325" y="4323"/>
            <a:ext cx="28150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a:solidFill>
                  <a:schemeClr val="accent1"/>
                </a:solidFill>
                <a:ea typeface="+mn-lt"/>
                <a:cs typeface="+mn-lt"/>
              </a:rPr>
              <a:t>Post impression </a:t>
            </a:r>
            <a:endParaRPr lang="en-US">
              <a:solidFill>
                <a:schemeClr val="accent1"/>
              </a:solidFill>
            </a:endParaRPr>
          </a:p>
        </p:txBody>
      </p:sp>
      <p:pic>
        <p:nvPicPr>
          <p:cNvPr id="8" name="Picture 8">
            <a:extLst>
              <a:ext uri="{FF2B5EF4-FFF2-40B4-BE49-F238E27FC236}">
                <a16:creationId xmlns:a16="http://schemas.microsoft.com/office/drawing/2014/main" id="{4147B7A8-012F-48C8-8D57-5FCD2CCB8D6D}"/>
              </a:ext>
            </a:extLst>
          </p:cNvPr>
          <p:cNvPicPr>
            <a:picLocks noChangeAspect="1"/>
          </p:cNvPicPr>
          <p:nvPr/>
        </p:nvPicPr>
        <p:blipFill>
          <a:blip r:embed="rId2"/>
          <a:stretch>
            <a:fillRect/>
          </a:stretch>
        </p:blipFill>
        <p:spPr>
          <a:xfrm>
            <a:off x="3596149" y="3219450"/>
            <a:ext cx="3229896" cy="2422422"/>
          </a:xfrm>
          <a:prstGeom prst="rect">
            <a:avLst/>
          </a:prstGeom>
        </p:spPr>
      </p:pic>
      <p:sp>
        <p:nvSpPr>
          <p:cNvPr id="10" name="Oval 9">
            <a:extLst>
              <a:ext uri="{FF2B5EF4-FFF2-40B4-BE49-F238E27FC236}">
                <a16:creationId xmlns:a16="http://schemas.microsoft.com/office/drawing/2014/main" id="{C3E0FA5B-A590-4E7A-9635-D988F73710F7}"/>
              </a:ext>
            </a:extLst>
          </p:cNvPr>
          <p:cNvSpPr/>
          <p:nvPr/>
        </p:nvSpPr>
        <p:spPr>
          <a:xfrm>
            <a:off x="4938250" y="4778476"/>
            <a:ext cx="651386" cy="39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CCDE6F7-8755-4CBD-9EDB-834E8A291D5E}"/>
              </a:ext>
            </a:extLst>
          </p:cNvPr>
          <p:cNvSpPr>
            <a:spLocks noGrp="1"/>
          </p:cNvSpPr>
          <p:nvPr>
            <p:ph type="sldNum" sz="quarter" idx="12"/>
          </p:nvPr>
        </p:nvSpPr>
        <p:spPr/>
        <p:txBody>
          <a:bodyPr/>
          <a:lstStyle/>
          <a:p>
            <a:fld id="{CB587352-0D70-46E0-8EB1-E5CFE51C367D}" type="slidenum">
              <a:rPr lang="fr-FR" smtClean="0"/>
              <a:t>11</a:t>
            </a:fld>
            <a:endParaRPr lang="en-US"/>
          </a:p>
        </p:txBody>
      </p:sp>
    </p:spTree>
    <p:extLst>
      <p:ext uri="{BB962C8B-B14F-4D97-AF65-F5344CB8AC3E}">
        <p14:creationId xmlns:p14="http://schemas.microsoft.com/office/powerpoint/2010/main" val="302016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a:t>Caractéristiques de la </a:t>
            </a:r>
            <a:r>
              <a:rPr lang="fr-FR" b="1" u="sng">
                <a:ea typeface="+mj-lt"/>
                <a:cs typeface="+mj-lt"/>
              </a:rPr>
              <a:t>VOLUMIC STREAM30-DUAL</a:t>
            </a:r>
            <a:r>
              <a:rPr lang="fr-FR" b="1" u="sng"/>
              <a:t>:</a:t>
            </a:r>
            <a:r>
              <a:rPr lang="fr-FR"/>
              <a:t>  </a:t>
            </a:r>
            <a:br>
              <a:rPr lang="fr-FR"/>
            </a:br>
            <a:endParaRPr lang="fr-FR"/>
          </a:p>
        </p:txBody>
      </p:sp>
      <p:sp>
        <p:nvSpPr>
          <p:cNvPr id="3" name="Espace réservé du contenu 2"/>
          <p:cNvSpPr>
            <a:spLocks noGrp="1"/>
          </p:cNvSpPr>
          <p:nvPr>
            <p:ph idx="1"/>
          </p:nvPr>
        </p:nvSpPr>
        <p:spPr>
          <a:xfrm>
            <a:off x="1294412" y="2659265"/>
            <a:ext cx="8840154" cy="3016718"/>
          </a:xfrm>
        </p:spPr>
        <p:txBody>
          <a:bodyPr>
            <a:normAutofit/>
          </a:bodyPr>
          <a:lstStyle/>
          <a:p>
            <a:pPr marL="0" indent="0" fontAlgn="base">
              <a:buNone/>
            </a:pPr>
            <a:r>
              <a:rPr lang="fr-FR"/>
              <a:t>  </a:t>
            </a:r>
          </a:p>
          <a:p>
            <a:pPr fontAlgn="base"/>
            <a:r>
              <a:rPr lang="fr-FR" sz="2400"/>
              <a:t>Volume d’impression maximal possible : 260*200*300mm  </a:t>
            </a:r>
          </a:p>
          <a:p>
            <a:pPr fontAlgn="base"/>
            <a:r>
              <a:rPr lang="fr-FR" sz="2400"/>
              <a:t>Température maximale de buse : 300°  </a:t>
            </a:r>
          </a:p>
          <a:p>
            <a:pPr fontAlgn="base"/>
            <a:r>
              <a:rPr lang="fr-FR" sz="2400"/>
              <a:t>Qualité d’impression max : 6 microns  </a:t>
            </a:r>
          </a:p>
          <a:p>
            <a:endParaRPr lang="fr-FR"/>
          </a:p>
        </p:txBody>
      </p:sp>
      <p:sp>
        <p:nvSpPr>
          <p:cNvPr id="5" name="Slide Number Placeholder 4">
            <a:extLst>
              <a:ext uri="{FF2B5EF4-FFF2-40B4-BE49-F238E27FC236}">
                <a16:creationId xmlns:a16="http://schemas.microsoft.com/office/drawing/2014/main" id="{103668A9-FE24-443A-B2C8-868062DD74BF}"/>
              </a:ext>
            </a:extLst>
          </p:cNvPr>
          <p:cNvSpPr>
            <a:spLocks noGrp="1"/>
          </p:cNvSpPr>
          <p:nvPr>
            <p:ph type="sldNum" sz="quarter" idx="12"/>
          </p:nvPr>
        </p:nvSpPr>
        <p:spPr/>
        <p:txBody>
          <a:bodyPr/>
          <a:lstStyle/>
          <a:p>
            <a:fld id="{CB587352-0D70-46E0-8EB1-E5CFE51C367D}" type="slidenum">
              <a:rPr lang="fr-FR" smtClean="0"/>
              <a:t>12</a:t>
            </a:fld>
            <a:endParaRPr lang="en-US"/>
          </a:p>
        </p:txBody>
      </p:sp>
      <p:sp>
        <p:nvSpPr>
          <p:cNvPr id="7" name="Titre 1">
            <a:extLst>
              <a:ext uri="{FF2B5EF4-FFF2-40B4-BE49-F238E27FC236}">
                <a16:creationId xmlns:a16="http://schemas.microsoft.com/office/drawing/2014/main" id="{B8ECD445-62DD-42FC-8AF3-4FB76F7B1A05}"/>
              </a:ext>
            </a:extLst>
          </p:cNvPr>
          <p:cNvSpPr txBox="1">
            <a:spLocks/>
          </p:cNvSpPr>
          <p:nvPr/>
        </p:nvSpPr>
        <p:spPr>
          <a:xfrm>
            <a:off x="3222" y="-5147"/>
            <a:ext cx="7355577" cy="54372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spcBef>
                <a:spcPts val="1000"/>
              </a:spcBef>
              <a:buFont typeface="Arial"/>
              <a:buChar char="•"/>
            </a:pPr>
            <a:r>
              <a:rPr lang="fr-FR" sz="1600" dirty="0" err="1">
                <a:ea typeface="+mj-lt"/>
                <a:cs typeface="+mj-lt"/>
              </a:rPr>
              <a:t>Anexes</a:t>
            </a:r>
            <a:r>
              <a:rPr lang="fr-FR" sz="1600" dirty="0">
                <a:ea typeface="+mj-lt"/>
                <a:cs typeface="+mj-lt"/>
              </a:rPr>
              <a:t> </a:t>
            </a:r>
            <a:endParaRPr lang="en-US" sz="1600" dirty="0">
              <a:ea typeface="+mj-lt"/>
              <a:cs typeface="+mj-lt"/>
            </a:endParaRPr>
          </a:p>
          <a:p>
            <a:endParaRPr lang="fr-FR"/>
          </a:p>
        </p:txBody>
      </p:sp>
    </p:spTree>
    <p:extLst>
      <p:ext uri="{BB962C8B-B14F-4D97-AF65-F5344CB8AC3E}">
        <p14:creationId xmlns:p14="http://schemas.microsoft.com/office/powerpoint/2010/main" val="115472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FE54-E84A-490A-8BDD-98FAF5F15C2B}"/>
              </a:ext>
            </a:extLst>
          </p:cNvPr>
          <p:cNvSpPr>
            <a:spLocks noGrp="1"/>
          </p:cNvSpPr>
          <p:nvPr>
            <p:ph type="title"/>
          </p:nvPr>
        </p:nvSpPr>
        <p:spPr>
          <a:xfrm>
            <a:off x="1367" y="523336"/>
            <a:ext cx="9402031" cy="1407064"/>
          </a:xfrm>
        </p:spPr>
        <p:txBody>
          <a:bodyPr/>
          <a:lstStyle/>
          <a:p>
            <a:pPr indent="448945" algn="ctr">
              <a:spcAft>
                <a:spcPct val="0"/>
              </a:spcAft>
            </a:pPr>
            <a:r>
              <a:rPr lang="fr-FR" b="1" dirty="0">
                <a:latin typeface="Calibri Light"/>
                <a:cs typeface="Calibri Light"/>
              </a:rPr>
              <a:t>Structures (arbre) des menus</a:t>
            </a:r>
            <a:endParaRPr lang="fr-FR">
              <a:ea typeface="+mj-lt"/>
              <a:cs typeface="+mj-lt"/>
            </a:endParaRPr>
          </a:p>
          <a:p>
            <a:pPr algn="ctr"/>
            <a:endParaRPr lang="en-US" dirty="0"/>
          </a:p>
        </p:txBody>
      </p:sp>
      <p:pic>
        <p:nvPicPr>
          <p:cNvPr id="4" name="Picture 4" descr="Graphical user interface&#10;&#10;Description automatically generated">
            <a:extLst>
              <a:ext uri="{FF2B5EF4-FFF2-40B4-BE49-F238E27FC236}">
                <a16:creationId xmlns:a16="http://schemas.microsoft.com/office/drawing/2014/main" id="{37E9602A-F885-492A-AD51-10BCBE9A3D00}"/>
              </a:ext>
            </a:extLst>
          </p:cNvPr>
          <p:cNvPicPr>
            <a:picLocks noGrp="1" noChangeAspect="1"/>
          </p:cNvPicPr>
          <p:nvPr>
            <p:ph idx="1"/>
          </p:nvPr>
        </p:nvPicPr>
        <p:blipFill>
          <a:blip r:embed="rId2"/>
          <a:stretch>
            <a:fillRect/>
          </a:stretch>
        </p:blipFill>
        <p:spPr>
          <a:xfrm>
            <a:off x="495246" y="1234413"/>
            <a:ext cx="7524960" cy="5195139"/>
          </a:xfrm>
        </p:spPr>
      </p:pic>
      <p:sp>
        <p:nvSpPr>
          <p:cNvPr id="6" name="Titre 1">
            <a:extLst>
              <a:ext uri="{FF2B5EF4-FFF2-40B4-BE49-F238E27FC236}">
                <a16:creationId xmlns:a16="http://schemas.microsoft.com/office/drawing/2014/main" id="{7E0F84F8-5836-4147-BDBB-A7CAB78DAE1D}"/>
              </a:ext>
            </a:extLst>
          </p:cNvPr>
          <p:cNvSpPr txBox="1">
            <a:spLocks/>
          </p:cNvSpPr>
          <p:nvPr/>
        </p:nvSpPr>
        <p:spPr>
          <a:xfrm>
            <a:off x="3222" y="-5147"/>
            <a:ext cx="7355577" cy="54372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spcBef>
                <a:spcPts val="1000"/>
              </a:spcBef>
              <a:buFont typeface="Arial"/>
              <a:buChar char="•"/>
            </a:pPr>
            <a:r>
              <a:rPr lang="fr-FR" sz="1600" dirty="0" err="1">
                <a:ea typeface="+mj-lt"/>
                <a:cs typeface="+mj-lt"/>
              </a:rPr>
              <a:t>Anexes</a:t>
            </a:r>
            <a:r>
              <a:rPr lang="fr-FR" sz="1600" dirty="0">
                <a:ea typeface="+mj-lt"/>
                <a:cs typeface="+mj-lt"/>
              </a:rPr>
              <a:t> </a:t>
            </a:r>
            <a:endParaRPr lang="en-US" sz="1600" dirty="0">
              <a:ea typeface="+mj-lt"/>
              <a:cs typeface="+mj-lt"/>
            </a:endParaRPr>
          </a:p>
          <a:p>
            <a:endParaRPr lang="fr-FR"/>
          </a:p>
        </p:txBody>
      </p:sp>
      <p:sp>
        <p:nvSpPr>
          <p:cNvPr id="5" name="Slide Number Placeholder 4">
            <a:extLst>
              <a:ext uri="{FF2B5EF4-FFF2-40B4-BE49-F238E27FC236}">
                <a16:creationId xmlns:a16="http://schemas.microsoft.com/office/drawing/2014/main" id="{311E1B7A-5E60-4DE8-B6D1-B5E332459CA2}"/>
              </a:ext>
            </a:extLst>
          </p:cNvPr>
          <p:cNvSpPr>
            <a:spLocks noGrp="1"/>
          </p:cNvSpPr>
          <p:nvPr>
            <p:ph type="sldNum" sz="quarter" idx="12"/>
          </p:nvPr>
        </p:nvSpPr>
        <p:spPr/>
        <p:txBody>
          <a:bodyPr/>
          <a:lstStyle/>
          <a:p>
            <a:fld id="{CB587352-0D70-46E0-8EB1-E5CFE51C367D}" type="slidenum">
              <a:rPr lang="fr-FR" smtClean="0"/>
              <a:t>13</a:t>
            </a:fld>
            <a:endParaRPr lang="en-US"/>
          </a:p>
        </p:txBody>
      </p:sp>
    </p:spTree>
    <p:extLst>
      <p:ext uri="{BB962C8B-B14F-4D97-AF65-F5344CB8AC3E}">
        <p14:creationId xmlns:p14="http://schemas.microsoft.com/office/powerpoint/2010/main" val="409313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a:t>Sommaire</a:t>
            </a:r>
          </a:p>
        </p:txBody>
      </p:sp>
      <p:sp>
        <p:nvSpPr>
          <p:cNvPr id="3" name="Espace réservé du contenu 2"/>
          <p:cNvSpPr>
            <a:spLocks noGrp="1"/>
          </p:cNvSpPr>
          <p:nvPr>
            <p:ph idx="1"/>
          </p:nvPr>
        </p:nvSpPr>
        <p:spPr>
          <a:xfrm>
            <a:off x="603593" y="1521492"/>
            <a:ext cx="10280441" cy="4015966"/>
          </a:xfrm>
        </p:spPr>
        <p:txBody>
          <a:bodyPr vert="horz" lIns="91440" tIns="45720" rIns="91440" bIns="45720" rtlCol="0" anchor="t">
            <a:normAutofit/>
          </a:bodyPr>
          <a:lstStyle/>
          <a:p>
            <a:pPr marL="171450" indent="-171450">
              <a:spcBef>
                <a:spcPct val="0"/>
              </a:spcBef>
              <a:spcAft>
                <a:spcPct val="0"/>
              </a:spcAft>
            </a:pPr>
            <a:r>
              <a:rPr lang="fr-FR" sz="1400" dirty="0">
                <a:solidFill>
                  <a:schemeClr val="tx2"/>
                </a:solidFill>
              </a:rPr>
              <a:t>Présentation de la machine..............................................diapo 3</a:t>
            </a:r>
            <a:endParaRPr lang="fr-FR" sz="1400" dirty="0">
              <a:solidFill>
                <a:schemeClr val="tx2"/>
              </a:solidFill>
              <a:ea typeface="+mn-lt"/>
              <a:cs typeface="+mn-lt"/>
            </a:endParaRPr>
          </a:p>
          <a:p>
            <a:pPr marL="171450" indent="-171450">
              <a:spcBef>
                <a:spcPct val="0"/>
              </a:spcBef>
              <a:spcAft>
                <a:spcPct val="0"/>
              </a:spcAft>
              <a:buFont typeface="'Wingdings 3',Sans-Serif" charset="2"/>
            </a:pPr>
            <a:endParaRPr lang="fr-FR" sz="1400" dirty="0">
              <a:ea typeface="+mn-lt"/>
              <a:cs typeface="+mn-lt"/>
            </a:endParaRPr>
          </a:p>
          <a:p>
            <a:pPr marL="171450" indent="-171450">
              <a:spcBef>
                <a:spcPct val="0"/>
              </a:spcBef>
              <a:spcAft>
                <a:spcPct val="0"/>
              </a:spcAft>
              <a:buFont typeface="'Wingdings 3',Sans-Serif" charset="2"/>
            </a:pPr>
            <a:r>
              <a:rPr lang="fr-FR" sz="1400" dirty="0">
                <a:solidFill>
                  <a:schemeClr val="tx2"/>
                </a:solidFill>
              </a:rPr>
              <a:t>Préparation avant impression............................................</a:t>
            </a:r>
            <a:r>
              <a:rPr lang="fr-FR" sz="1400" dirty="0">
                <a:solidFill>
                  <a:schemeClr val="tx2"/>
                </a:solidFill>
                <a:ea typeface="+mn-lt"/>
                <a:cs typeface="+mn-lt"/>
              </a:rPr>
              <a:t>diapo 4 à 7</a:t>
            </a:r>
          </a:p>
          <a:p>
            <a:pPr marL="571500" lvl="1" indent="-171450">
              <a:spcBef>
                <a:spcPct val="0"/>
              </a:spcBef>
              <a:spcAft>
                <a:spcPct val="0"/>
              </a:spcAft>
              <a:buFont typeface="Wingdings,Sans-Serif" charset="2"/>
              <a:buChar char="v"/>
            </a:pPr>
            <a:r>
              <a:rPr lang="fr-FR" sz="1400" dirty="0">
                <a:solidFill>
                  <a:schemeClr val="tx2"/>
                </a:solidFill>
                <a:ea typeface="+mn-lt"/>
                <a:cs typeface="+mn-lt"/>
              </a:rPr>
              <a:t>Opérations préliminaires</a:t>
            </a:r>
            <a:r>
              <a:rPr lang="fr-FR" sz="1400" dirty="0">
                <a:solidFill>
                  <a:schemeClr val="tx2"/>
                </a:solidFill>
              </a:rPr>
              <a:t>...........................................</a:t>
            </a:r>
            <a:r>
              <a:rPr lang="fr-FR" sz="1400" dirty="0">
                <a:solidFill>
                  <a:schemeClr val="tx2"/>
                </a:solidFill>
                <a:ea typeface="+mn-lt"/>
                <a:cs typeface="+mn-lt"/>
              </a:rPr>
              <a:t>diapo 4</a:t>
            </a:r>
          </a:p>
          <a:p>
            <a:pPr marL="571500" lvl="1" indent="-171450">
              <a:spcBef>
                <a:spcPct val="0"/>
              </a:spcBef>
              <a:spcAft>
                <a:spcPct val="0"/>
              </a:spcAft>
              <a:buFont typeface="Wingdings,Sans-Serif" charset="2"/>
              <a:buChar char="v"/>
            </a:pPr>
            <a:r>
              <a:rPr lang="fr-FR" sz="1400" dirty="0">
                <a:solidFill>
                  <a:schemeClr val="tx2"/>
                </a:solidFill>
              </a:rPr>
              <a:t>Réglages dégauchissage plateau..................................diapo 5  </a:t>
            </a:r>
            <a:endParaRPr lang="fr-FR" sz="1400" dirty="0">
              <a:solidFill>
                <a:schemeClr val="tx2"/>
              </a:solidFill>
              <a:ea typeface="+mn-lt"/>
              <a:cs typeface="+mn-lt"/>
            </a:endParaRPr>
          </a:p>
          <a:p>
            <a:pPr marL="571500" lvl="1" indent="-171450">
              <a:spcBef>
                <a:spcPct val="0"/>
              </a:spcBef>
              <a:spcAft>
                <a:spcPct val="0"/>
              </a:spcAft>
              <a:buFont typeface="Wingdings,Sans-Serif" charset="2"/>
              <a:buChar char="v"/>
            </a:pPr>
            <a:r>
              <a:rPr lang="fr-FR" sz="1400" dirty="0">
                <a:solidFill>
                  <a:schemeClr val="tx2"/>
                </a:solidFill>
              </a:rPr>
              <a:t>Validation dégauchissage plateau................................diapo 6 et 7</a:t>
            </a:r>
            <a:endParaRPr lang="fr-FR" sz="1400" dirty="0">
              <a:solidFill>
                <a:schemeClr val="tx2"/>
              </a:solidFill>
              <a:ea typeface="+mn-lt"/>
              <a:cs typeface="+mn-lt"/>
            </a:endParaRPr>
          </a:p>
          <a:p>
            <a:pPr marL="571500" lvl="1" indent="-171450">
              <a:spcBef>
                <a:spcPct val="0"/>
              </a:spcBef>
              <a:spcAft>
                <a:spcPct val="0"/>
              </a:spcAft>
              <a:buFont typeface="Wingdings,Sans-Serif" charset="2"/>
              <a:buChar char="v"/>
            </a:pPr>
            <a:endParaRPr lang="fr-FR" sz="1400" dirty="0">
              <a:ea typeface="+mn-lt"/>
              <a:cs typeface="+mn-lt"/>
            </a:endParaRPr>
          </a:p>
          <a:p>
            <a:pPr marL="171450" indent="-171450">
              <a:spcBef>
                <a:spcPct val="0"/>
              </a:spcBef>
              <a:spcAft>
                <a:spcPct val="0"/>
              </a:spcAft>
              <a:buFont typeface="'Wingdings 3',Sans-Serif" charset="2"/>
            </a:pPr>
            <a:r>
              <a:rPr lang="fr-FR" sz="1400" dirty="0">
                <a:solidFill>
                  <a:schemeClr val="tx2"/>
                </a:solidFill>
                <a:latin typeface="Trebuchet MS"/>
                <a:cs typeface="Calibri"/>
              </a:rPr>
              <a:t> Changement du fil/Charger nouveau fil..............................</a:t>
            </a:r>
            <a:r>
              <a:rPr lang="fr-FR" sz="1400" dirty="0">
                <a:solidFill>
                  <a:schemeClr val="tx2"/>
                </a:solidFill>
              </a:rPr>
              <a:t>diapo 8 et 9</a:t>
            </a:r>
            <a:endParaRPr lang="fr-FR" sz="1400" dirty="0">
              <a:solidFill>
                <a:schemeClr val="tx2"/>
              </a:solidFill>
              <a:ea typeface="+mn-lt"/>
              <a:cs typeface="+mn-lt"/>
            </a:endParaRPr>
          </a:p>
          <a:p>
            <a:pPr marL="171450" indent="-171450">
              <a:spcBef>
                <a:spcPct val="0"/>
              </a:spcBef>
              <a:spcAft>
                <a:spcPct val="0"/>
              </a:spcAft>
              <a:buFont typeface="'Wingdings 3',Sans-Serif" charset="2"/>
            </a:pPr>
            <a:endParaRPr lang="fr-FR" sz="1400" dirty="0">
              <a:solidFill>
                <a:schemeClr val="tx2"/>
              </a:solidFill>
            </a:endParaRPr>
          </a:p>
          <a:p>
            <a:pPr marL="171450" indent="-171450">
              <a:spcBef>
                <a:spcPct val="0"/>
              </a:spcBef>
              <a:spcAft>
                <a:spcPct val="0"/>
              </a:spcAft>
              <a:buFont typeface="'Wingdings 3',Sans-Serif" charset="2"/>
            </a:pPr>
            <a:r>
              <a:rPr lang="fr-FR" sz="1400" dirty="0">
                <a:solidFill>
                  <a:schemeClr val="tx2"/>
                </a:solidFill>
              </a:rPr>
              <a:t> Impression.................................................................diapo 9 et 10</a:t>
            </a:r>
            <a:endParaRPr lang="fr-FR" sz="1400" dirty="0">
              <a:solidFill>
                <a:schemeClr val="tx2"/>
              </a:solidFill>
              <a:ea typeface="+mn-lt"/>
              <a:cs typeface="+mn-lt"/>
            </a:endParaRPr>
          </a:p>
          <a:p>
            <a:pPr marL="171450" indent="-171450">
              <a:spcBef>
                <a:spcPct val="0"/>
              </a:spcBef>
              <a:spcAft>
                <a:spcPct val="0"/>
              </a:spcAft>
              <a:buFont typeface="'Wingdings 3',Sans-Serif" charset="2"/>
            </a:pPr>
            <a:endParaRPr lang="fr-FR" sz="1400" dirty="0">
              <a:ea typeface="+mn-lt"/>
              <a:cs typeface="+mn-lt"/>
            </a:endParaRPr>
          </a:p>
          <a:p>
            <a:pPr marL="171450" indent="-171450">
              <a:spcBef>
                <a:spcPct val="0"/>
              </a:spcBef>
              <a:spcAft>
                <a:spcPct val="0"/>
              </a:spcAft>
              <a:buFont typeface="'Wingdings 3',Sans-Serif" charset="2"/>
            </a:pPr>
            <a:r>
              <a:rPr lang="fr-FR" sz="1400" dirty="0">
                <a:solidFill>
                  <a:schemeClr val="tx2"/>
                </a:solidFill>
              </a:rPr>
              <a:t> Post-impression...........................................................diapo 11</a:t>
            </a:r>
            <a:endParaRPr lang="fr-FR" sz="1400" dirty="0">
              <a:solidFill>
                <a:schemeClr val="tx2"/>
              </a:solidFill>
              <a:ea typeface="+mn-lt"/>
              <a:cs typeface="+mn-lt"/>
            </a:endParaRPr>
          </a:p>
          <a:p>
            <a:pPr marL="171450" indent="-171450">
              <a:spcBef>
                <a:spcPct val="0"/>
              </a:spcBef>
              <a:spcAft>
                <a:spcPct val="0"/>
              </a:spcAft>
              <a:buFont typeface="'Wingdings 3',Sans-Serif" charset="2"/>
            </a:pPr>
            <a:endParaRPr lang="fr-FR" sz="1400" dirty="0">
              <a:ea typeface="+mn-lt"/>
              <a:cs typeface="+mn-lt"/>
            </a:endParaRPr>
          </a:p>
          <a:p>
            <a:pPr marL="171450" indent="-171450">
              <a:spcBef>
                <a:spcPct val="0"/>
              </a:spcBef>
              <a:spcAft>
                <a:spcPct val="0"/>
              </a:spcAft>
              <a:buFont typeface="'Wingdings 3',Sans-Serif" charset="2"/>
            </a:pPr>
            <a:r>
              <a:rPr lang="fr-FR" sz="1400" dirty="0">
                <a:solidFill>
                  <a:schemeClr val="tx2"/>
                </a:solidFill>
              </a:rPr>
              <a:t> Annexes....................................................................diapo 12 et 13</a:t>
            </a:r>
            <a:endParaRPr lang="fr-FR" sz="1400" dirty="0">
              <a:solidFill>
                <a:schemeClr val="tx2"/>
              </a:solidFill>
              <a:ea typeface="+mn-lt"/>
              <a:cs typeface="+mn-lt"/>
            </a:endParaRPr>
          </a:p>
          <a:p>
            <a:pPr marL="571500" lvl="1" indent="-171450">
              <a:spcBef>
                <a:spcPct val="0"/>
              </a:spcBef>
              <a:spcAft>
                <a:spcPct val="0"/>
              </a:spcAft>
              <a:buFont typeface="Wingdings,Sans-Serif" charset="2"/>
              <a:buChar char="v"/>
            </a:pPr>
            <a:r>
              <a:rPr lang="fr-FR" sz="1400" dirty="0">
                <a:solidFill>
                  <a:schemeClr val="tx2"/>
                </a:solidFill>
                <a:latin typeface="Trebuchet MS"/>
                <a:cs typeface="Calibri"/>
              </a:rPr>
              <a:t>Annexe 1 : Caractéristiques/Interface.........................diapo 12</a:t>
            </a:r>
            <a:endParaRPr lang="fr-FR" sz="1400" dirty="0">
              <a:solidFill>
                <a:schemeClr val="tx2"/>
              </a:solidFill>
              <a:ea typeface="+mn-lt"/>
              <a:cs typeface="+mn-lt"/>
            </a:endParaRPr>
          </a:p>
          <a:p>
            <a:pPr marL="571500" lvl="1" indent="-171450">
              <a:spcBef>
                <a:spcPct val="0"/>
              </a:spcBef>
              <a:spcAft>
                <a:spcPct val="0"/>
              </a:spcAft>
              <a:buFont typeface="Wingdings,Sans-Serif" charset="2"/>
              <a:buChar char="v"/>
            </a:pPr>
            <a:r>
              <a:rPr lang="fr-FR" sz="1400" dirty="0">
                <a:solidFill>
                  <a:schemeClr val="tx2"/>
                </a:solidFill>
                <a:latin typeface="Trebuchet MS"/>
                <a:cs typeface="Calibri"/>
              </a:rPr>
              <a:t>Annexe 2 : Structures (arbre) des menus......................diapo 13</a:t>
            </a:r>
            <a:endParaRPr lang="fr-FR" sz="1400" dirty="0">
              <a:solidFill>
                <a:schemeClr val="tx2"/>
              </a:solidFill>
            </a:endParaRPr>
          </a:p>
          <a:p>
            <a:pPr lvl="1">
              <a:buFont typeface="Wingdings" charset="2"/>
              <a:buChar char="v"/>
            </a:pPr>
            <a:endParaRPr lang="fr-FR" dirty="0"/>
          </a:p>
          <a:p>
            <a:endParaRPr lang="fr-FR" dirty="0"/>
          </a:p>
        </p:txBody>
      </p:sp>
      <p:sp>
        <p:nvSpPr>
          <p:cNvPr id="5" name="Slide Number Placeholder 4">
            <a:extLst>
              <a:ext uri="{FF2B5EF4-FFF2-40B4-BE49-F238E27FC236}">
                <a16:creationId xmlns:a16="http://schemas.microsoft.com/office/drawing/2014/main" id="{026F396B-F87E-4785-8AFE-452BA24F8FD0}"/>
              </a:ext>
            </a:extLst>
          </p:cNvPr>
          <p:cNvSpPr>
            <a:spLocks noGrp="1"/>
          </p:cNvSpPr>
          <p:nvPr>
            <p:ph type="sldNum" sz="quarter" idx="12"/>
          </p:nvPr>
        </p:nvSpPr>
        <p:spPr/>
        <p:txBody>
          <a:bodyPr/>
          <a:lstStyle/>
          <a:p>
            <a:fld id="{CB587352-0D70-46E0-8EB1-E5CFE51C367D}" type="slidenum">
              <a:rPr lang="fr-FR" smtClean="0"/>
              <a:t>2</a:t>
            </a:fld>
            <a:endParaRPr lang="en-US"/>
          </a:p>
        </p:txBody>
      </p:sp>
    </p:spTree>
    <p:extLst>
      <p:ext uri="{BB962C8B-B14F-4D97-AF65-F5344CB8AC3E}">
        <p14:creationId xmlns:p14="http://schemas.microsoft.com/office/powerpoint/2010/main" val="79255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D6E0-F3A2-480D-883F-C83C960677B5}"/>
              </a:ext>
            </a:extLst>
          </p:cNvPr>
          <p:cNvSpPr>
            <a:spLocks noGrp="1"/>
          </p:cNvSpPr>
          <p:nvPr>
            <p:ph type="title"/>
          </p:nvPr>
        </p:nvSpPr>
        <p:spPr/>
        <p:txBody>
          <a:bodyPr/>
          <a:lstStyle/>
          <a:p>
            <a:pPr algn="ctr"/>
            <a:r>
              <a:rPr lang="fr-FR" dirty="0">
                <a:ea typeface="+mj-lt"/>
                <a:cs typeface="+mj-lt"/>
              </a:rPr>
              <a:t>Caractéristique de l’imprimante</a:t>
            </a:r>
            <a:endParaRPr lang="en-US" dirty="0"/>
          </a:p>
        </p:txBody>
      </p:sp>
      <p:sp>
        <p:nvSpPr>
          <p:cNvPr id="4" name="Slide Number Placeholder 3">
            <a:extLst>
              <a:ext uri="{FF2B5EF4-FFF2-40B4-BE49-F238E27FC236}">
                <a16:creationId xmlns:a16="http://schemas.microsoft.com/office/drawing/2014/main" id="{EFC595AC-643E-4767-83FC-B97983D2810E}"/>
              </a:ext>
            </a:extLst>
          </p:cNvPr>
          <p:cNvSpPr>
            <a:spLocks noGrp="1"/>
          </p:cNvSpPr>
          <p:nvPr>
            <p:ph type="sldNum" sz="quarter" idx="12"/>
          </p:nvPr>
        </p:nvSpPr>
        <p:spPr/>
        <p:txBody>
          <a:bodyPr/>
          <a:lstStyle/>
          <a:p>
            <a:fld id="{CB587352-0D70-46E0-8EB1-E5CFE51C367D}" type="slidenum">
              <a:rPr lang="fr-FR" smtClean="0"/>
              <a:t>3</a:t>
            </a:fld>
            <a:endParaRPr lang="fr-FR"/>
          </a:p>
        </p:txBody>
      </p:sp>
      <p:pic>
        <p:nvPicPr>
          <p:cNvPr id="6" name="Image 3" descr="Une image contenant vert, intérieur&#10;&#10;Description générée automatiquement">
            <a:extLst>
              <a:ext uri="{FF2B5EF4-FFF2-40B4-BE49-F238E27FC236}">
                <a16:creationId xmlns:a16="http://schemas.microsoft.com/office/drawing/2014/main" id="{4B28E554-6462-4F5A-84F9-9ADD2C0FBB10}"/>
              </a:ext>
            </a:extLst>
          </p:cNvPr>
          <p:cNvPicPr>
            <a:picLocks noChangeAspect="1"/>
          </p:cNvPicPr>
          <p:nvPr/>
        </p:nvPicPr>
        <p:blipFill rotWithShape="1">
          <a:blip r:embed="rId2"/>
          <a:srcRect l="11811" t="12795" b="8162"/>
          <a:stretch/>
        </p:blipFill>
        <p:spPr>
          <a:xfrm>
            <a:off x="2545480" y="1554252"/>
            <a:ext cx="4128849" cy="4932356"/>
          </a:xfrm>
          <a:prstGeom prst="rect">
            <a:avLst/>
          </a:prstGeom>
        </p:spPr>
      </p:pic>
      <p:cxnSp>
        <p:nvCxnSpPr>
          <p:cNvPr id="7" name="Straight Arrow Connector 6">
            <a:extLst>
              <a:ext uri="{FF2B5EF4-FFF2-40B4-BE49-F238E27FC236}">
                <a16:creationId xmlns:a16="http://schemas.microsoft.com/office/drawing/2014/main" id="{D78CB000-9B2E-405A-AE22-BF1CB345F1A5}"/>
              </a:ext>
            </a:extLst>
          </p:cNvPr>
          <p:cNvCxnSpPr/>
          <p:nvPr/>
        </p:nvCxnSpPr>
        <p:spPr>
          <a:xfrm>
            <a:off x="2037737" y="4938251"/>
            <a:ext cx="2376946" cy="3613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0FC9FC7-BCF9-45BA-8406-AF461471F4EB}"/>
              </a:ext>
            </a:extLst>
          </p:cNvPr>
          <p:cNvSpPr/>
          <p:nvPr/>
        </p:nvSpPr>
        <p:spPr>
          <a:xfrm>
            <a:off x="357033" y="4670936"/>
            <a:ext cx="1941870" cy="639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n-lt"/>
                <a:cs typeface="+mn-lt"/>
              </a:rPr>
              <a:t>Plateau </a:t>
            </a:r>
            <a:r>
              <a:rPr lang="en-US" dirty="0" err="1">
                <a:ea typeface="+mn-lt"/>
                <a:cs typeface="+mn-lt"/>
              </a:rPr>
              <a:t>chauffant</a:t>
            </a:r>
            <a:endParaRPr lang="en-US" dirty="0" err="1"/>
          </a:p>
        </p:txBody>
      </p:sp>
      <p:cxnSp>
        <p:nvCxnSpPr>
          <p:cNvPr id="10" name="Straight Arrow Connector 9">
            <a:extLst>
              <a:ext uri="{FF2B5EF4-FFF2-40B4-BE49-F238E27FC236}">
                <a16:creationId xmlns:a16="http://schemas.microsoft.com/office/drawing/2014/main" id="{517B4B89-DD47-4895-A8E4-0D92E2896A5C}"/>
              </a:ext>
            </a:extLst>
          </p:cNvPr>
          <p:cNvCxnSpPr/>
          <p:nvPr/>
        </p:nvCxnSpPr>
        <p:spPr>
          <a:xfrm flipH="1">
            <a:off x="4892470" y="3621648"/>
            <a:ext cx="2293374" cy="2875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50E9E1F-0BE5-4CFE-9AE9-E2205020BCCE}"/>
              </a:ext>
            </a:extLst>
          </p:cNvPr>
          <p:cNvSpPr/>
          <p:nvPr/>
        </p:nvSpPr>
        <p:spPr>
          <a:xfrm>
            <a:off x="7201207" y="3366626"/>
            <a:ext cx="1401096" cy="479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ea typeface="+mn-lt"/>
                <a:cs typeface="+mn-lt"/>
              </a:rPr>
              <a:t>Tête/Buse</a:t>
            </a:r>
            <a:endParaRPr lang="en-US" dirty="0">
              <a:solidFill>
                <a:schemeClr val="bg1"/>
              </a:solidFill>
            </a:endParaRPr>
          </a:p>
        </p:txBody>
      </p:sp>
      <p:sp>
        <p:nvSpPr>
          <p:cNvPr id="13" name="Rectangle 12">
            <a:extLst>
              <a:ext uri="{FF2B5EF4-FFF2-40B4-BE49-F238E27FC236}">
                <a16:creationId xmlns:a16="http://schemas.microsoft.com/office/drawing/2014/main" id="{4614D063-7579-4E2F-BB09-6D187CFCF4A5}"/>
              </a:ext>
            </a:extLst>
          </p:cNvPr>
          <p:cNvSpPr/>
          <p:nvPr/>
        </p:nvSpPr>
        <p:spPr>
          <a:xfrm>
            <a:off x="7036823" y="4701662"/>
            <a:ext cx="1499419" cy="442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Ecran</a:t>
            </a:r>
          </a:p>
        </p:txBody>
      </p:sp>
      <p:cxnSp>
        <p:nvCxnSpPr>
          <p:cNvPr id="14" name="Straight Arrow Connector 13">
            <a:extLst>
              <a:ext uri="{FF2B5EF4-FFF2-40B4-BE49-F238E27FC236}">
                <a16:creationId xmlns:a16="http://schemas.microsoft.com/office/drawing/2014/main" id="{481DDC6D-D14A-4943-AAEA-E40B66DDF4EC}"/>
              </a:ext>
            </a:extLst>
          </p:cNvPr>
          <p:cNvCxnSpPr/>
          <p:nvPr/>
        </p:nvCxnSpPr>
        <p:spPr>
          <a:xfrm flipH="1">
            <a:off x="4443876" y="4979732"/>
            <a:ext cx="2576050" cy="9266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60E345-267F-47A0-B094-0C4FEABC2190}"/>
              </a:ext>
            </a:extLst>
          </p:cNvPr>
          <p:cNvCxnSpPr/>
          <p:nvPr/>
        </p:nvCxnSpPr>
        <p:spPr>
          <a:xfrm flipH="1">
            <a:off x="5016912" y="5835444"/>
            <a:ext cx="3018500" cy="152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F26C506-F269-4C3B-9AAB-F51EE68A68F0}"/>
              </a:ext>
            </a:extLst>
          </p:cNvPr>
          <p:cNvSpPr/>
          <p:nvPr/>
        </p:nvSpPr>
        <p:spPr>
          <a:xfrm>
            <a:off x="7035287" y="5560449"/>
            <a:ext cx="2433482" cy="479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ea typeface="+mn-lt"/>
                <a:cs typeface="+mn-lt"/>
              </a:rPr>
              <a:t>Carte SD/Bouton ON-OFF</a:t>
            </a:r>
            <a:endParaRPr lang="en-US" dirty="0">
              <a:solidFill>
                <a:schemeClr val="bg1"/>
              </a:solidFill>
            </a:endParaRPr>
          </a:p>
        </p:txBody>
      </p:sp>
    </p:spTree>
    <p:extLst>
      <p:ext uri="{BB962C8B-B14F-4D97-AF65-F5344CB8AC3E}">
        <p14:creationId xmlns:p14="http://schemas.microsoft.com/office/powerpoint/2010/main" val="7726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9DE5-6092-4901-A555-B0C49756432B}"/>
              </a:ext>
            </a:extLst>
          </p:cNvPr>
          <p:cNvSpPr>
            <a:spLocks noGrp="1"/>
          </p:cNvSpPr>
          <p:nvPr>
            <p:ph type="title"/>
          </p:nvPr>
        </p:nvSpPr>
        <p:spPr/>
        <p:txBody>
          <a:bodyPr/>
          <a:lstStyle/>
          <a:p>
            <a:pPr algn="ctr"/>
            <a:r>
              <a:rPr lang="fr-FR" dirty="0"/>
              <a:t>Opération préliminaire</a:t>
            </a:r>
            <a:endParaRPr lang="en-US"/>
          </a:p>
        </p:txBody>
      </p:sp>
      <p:sp>
        <p:nvSpPr>
          <p:cNvPr id="3" name="Content Placeholder 2">
            <a:extLst>
              <a:ext uri="{FF2B5EF4-FFF2-40B4-BE49-F238E27FC236}">
                <a16:creationId xmlns:a16="http://schemas.microsoft.com/office/drawing/2014/main" id="{21788F6B-FD01-4709-A4F0-590854EA6A26}"/>
              </a:ext>
            </a:extLst>
          </p:cNvPr>
          <p:cNvSpPr>
            <a:spLocks noGrp="1"/>
          </p:cNvSpPr>
          <p:nvPr>
            <p:ph idx="1"/>
          </p:nvPr>
        </p:nvSpPr>
        <p:spPr>
          <a:xfrm>
            <a:off x="628173" y="2037686"/>
            <a:ext cx="8596668" cy="3880773"/>
          </a:xfrm>
        </p:spPr>
        <p:txBody>
          <a:bodyPr vert="horz" lIns="91440" tIns="45720" rIns="91440" bIns="45720" rtlCol="0" anchor="t">
            <a:normAutofit/>
          </a:bodyPr>
          <a:lstStyle/>
          <a:p>
            <a:pPr>
              <a:spcBef>
                <a:spcPct val="0"/>
              </a:spcBef>
              <a:spcAft>
                <a:spcPct val="0"/>
              </a:spcAft>
            </a:pPr>
            <a:r>
              <a:rPr lang="fr-FR" dirty="0">
                <a:solidFill>
                  <a:schemeClr val="tx1"/>
                </a:solidFill>
                <a:latin typeface="Calibri"/>
                <a:cs typeface="Calibri"/>
              </a:rPr>
              <a:t>Allumer la machine </a:t>
            </a:r>
            <a:r>
              <a:rPr lang="fr-FR" dirty="0">
                <a:solidFill>
                  <a:schemeClr val="tx1"/>
                </a:solidFill>
                <a:latin typeface="Calibri"/>
                <a:ea typeface="+mn-lt"/>
                <a:cs typeface="+mn-lt"/>
              </a:rPr>
              <a:t>le bouton se trouve sur la face droite arrière de la machine</a:t>
            </a:r>
          </a:p>
          <a:p>
            <a:pPr>
              <a:spcBef>
                <a:spcPct val="0"/>
              </a:spcBef>
              <a:spcAft>
                <a:spcPct val="0"/>
              </a:spcAft>
            </a:pPr>
            <a:endParaRPr lang="fr-FR" dirty="0">
              <a:solidFill>
                <a:schemeClr val="tx1"/>
              </a:solidFill>
              <a:latin typeface="Calibri"/>
              <a:ea typeface="+mn-lt"/>
              <a:cs typeface="Calibri"/>
            </a:endParaRPr>
          </a:p>
          <a:p>
            <a:pPr>
              <a:spcBef>
                <a:spcPct val="0"/>
              </a:spcBef>
              <a:spcAft>
                <a:spcPct val="0"/>
              </a:spcAft>
            </a:pPr>
            <a:endParaRPr lang="fr-FR" dirty="0">
              <a:solidFill>
                <a:schemeClr val="tx1"/>
              </a:solidFill>
              <a:latin typeface="Calibri"/>
              <a:cs typeface="Calibri"/>
            </a:endParaRPr>
          </a:p>
          <a:p>
            <a:pPr>
              <a:spcBef>
                <a:spcPct val="0"/>
              </a:spcBef>
              <a:spcAft>
                <a:spcPct val="0"/>
              </a:spcAft>
            </a:pPr>
            <a:endParaRPr lang="fr-FR" dirty="0">
              <a:solidFill>
                <a:schemeClr val="tx1"/>
              </a:solidFill>
              <a:latin typeface="Calibri"/>
              <a:cs typeface="Calibri"/>
            </a:endParaRPr>
          </a:p>
          <a:p>
            <a:pPr>
              <a:spcBef>
                <a:spcPct val="0"/>
              </a:spcBef>
              <a:spcAft>
                <a:spcPct val="0"/>
              </a:spcAft>
            </a:pPr>
            <a:endParaRPr lang="fr-FR" dirty="0">
              <a:solidFill>
                <a:schemeClr val="tx1"/>
              </a:solidFill>
              <a:latin typeface="Calibri"/>
              <a:cs typeface="Calibri"/>
            </a:endParaRPr>
          </a:p>
          <a:p>
            <a:pPr>
              <a:spcBef>
                <a:spcPct val="0"/>
              </a:spcBef>
              <a:spcAft>
                <a:spcPct val="0"/>
              </a:spcAft>
            </a:pPr>
            <a:endParaRPr lang="fr-FR" dirty="0">
              <a:solidFill>
                <a:schemeClr val="tx1"/>
              </a:solidFill>
              <a:latin typeface="Calibri"/>
              <a:cs typeface="Calibri"/>
            </a:endParaRPr>
          </a:p>
          <a:p>
            <a:pPr>
              <a:spcBef>
                <a:spcPct val="0"/>
              </a:spcBef>
              <a:spcAft>
                <a:spcPct val="0"/>
              </a:spcAft>
            </a:pPr>
            <a:endParaRPr lang="fr-FR" dirty="0">
              <a:solidFill>
                <a:schemeClr val="tx1"/>
              </a:solidFill>
              <a:latin typeface="Calibri"/>
              <a:cs typeface="Calibri"/>
            </a:endParaRPr>
          </a:p>
          <a:p>
            <a:pPr>
              <a:spcBef>
                <a:spcPct val="0"/>
              </a:spcBef>
              <a:spcAft>
                <a:spcPct val="0"/>
              </a:spcAft>
            </a:pPr>
            <a:endParaRPr lang="fr-FR" dirty="0">
              <a:solidFill>
                <a:schemeClr val="tx1"/>
              </a:solidFill>
              <a:latin typeface="Calibri"/>
              <a:cs typeface="Calibri"/>
            </a:endParaRPr>
          </a:p>
          <a:p>
            <a:pPr>
              <a:spcBef>
                <a:spcPct val="0"/>
              </a:spcBef>
              <a:spcAft>
                <a:spcPct val="0"/>
              </a:spcAft>
            </a:pPr>
            <a:endParaRPr lang="fr-FR" dirty="0">
              <a:solidFill>
                <a:schemeClr val="tx1"/>
              </a:solidFill>
              <a:latin typeface="Calibri"/>
              <a:cs typeface="Calibri"/>
            </a:endParaRPr>
          </a:p>
          <a:p>
            <a:pPr>
              <a:spcBef>
                <a:spcPct val="0"/>
              </a:spcBef>
              <a:spcAft>
                <a:spcPct val="0"/>
              </a:spcAft>
            </a:pPr>
            <a:endParaRPr lang="fr-FR" dirty="0">
              <a:solidFill>
                <a:schemeClr val="tx1"/>
              </a:solidFill>
              <a:latin typeface="Calibri"/>
              <a:cs typeface="Calibri"/>
            </a:endParaRPr>
          </a:p>
          <a:p>
            <a:r>
              <a:rPr lang="fr-FR" dirty="0">
                <a:solidFill>
                  <a:schemeClr val="tx1"/>
                </a:solidFill>
                <a:latin typeface="Calibri"/>
                <a:cs typeface="Calibri"/>
              </a:rPr>
              <a:t>Nettoyer le plateau avec de l’alcool isopropylique ou autre produit destiné au nettoyage des plateaux d’impression, avant que le plateau soit chaud, pour ne pas se brûler.</a:t>
            </a:r>
            <a:endParaRPr lang="en-US" dirty="0">
              <a:solidFill>
                <a:schemeClr val="tx1"/>
              </a:solidFill>
            </a:endParaRPr>
          </a:p>
        </p:txBody>
      </p:sp>
      <p:sp>
        <p:nvSpPr>
          <p:cNvPr id="4" name="Slide Number Placeholder 3">
            <a:extLst>
              <a:ext uri="{FF2B5EF4-FFF2-40B4-BE49-F238E27FC236}">
                <a16:creationId xmlns:a16="http://schemas.microsoft.com/office/drawing/2014/main" id="{685ADC5F-15E6-4831-BF48-094411CF1B4E}"/>
              </a:ext>
            </a:extLst>
          </p:cNvPr>
          <p:cNvSpPr>
            <a:spLocks noGrp="1"/>
          </p:cNvSpPr>
          <p:nvPr>
            <p:ph type="sldNum" sz="quarter" idx="12"/>
          </p:nvPr>
        </p:nvSpPr>
        <p:spPr/>
        <p:txBody>
          <a:bodyPr/>
          <a:lstStyle/>
          <a:p>
            <a:fld id="{CB587352-0D70-46E0-8EB1-E5CFE51C367D}" type="slidenum">
              <a:rPr lang="fr-FR" smtClean="0"/>
              <a:t>4</a:t>
            </a:fld>
            <a:endParaRPr lang="fr-FR"/>
          </a:p>
        </p:txBody>
      </p:sp>
      <p:sp>
        <p:nvSpPr>
          <p:cNvPr id="7" name="Titre 1">
            <a:extLst>
              <a:ext uri="{FF2B5EF4-FFF2-40B4-BE49-F238E27FC236}">
                <a16:creationId xmlns:a16="http://schemas.microsoft.com/office/drawing/2014/main" id="{E93861A9-A496-4C7E-A7D2-447D20E7396A}"/>
              </a:ext>
            </a:extLst>
          </p:cNvPr>
          <p:cNvSpPr txBox="1">
            <a:spLocks/>
          </p:cNvSpPr>
          <p:nvPr/>
        </p:nvSpPr>
        <p:spPr>
          <a:xfrm>
            <a:off x="3222" y="-5147"/>
            <a:ext cx="7269313" cy="8168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spcBef>
                <a:spcPts val="1000"/>
              </a:spcBef>
              <a:buFont typeface="Arial"/>
              <a:buChar char="•"/>
            </a:pPr>
            <a:r>
              <a:rPr lang="fr-FR" sz="1600">
                <a:ea typeface="+mj-lt"/>
                <a:cs typeface="+mj-lt"/>
              </a:rPr>
              <a:t>Préparation pré impression </a:t>
            </a:r>
            <a:endParaRPr lang="en-US" sz="1600">
              <a:ea typeface="+mj-lt"/>
              <a:cs typeface="+mj-lt"/>
            </a:endParaRPr>
          </a:p>
          <a:p>
            <a:endParaRPr lang="fr-FR"/>
          </a:p>
        </p:txBody>
      </p:sp>
      <p:pic>
        <p:nvPicPr>
          <p:cNvPr id="5" name="Picture 5" descr="A picture containing indoor, black, white, close&#10;&#10;Description automatically generated">
            <a:extLst>
              <a:ext uri="{FF2B5EF4-FFF2-40B4-BE49-F238E27FC236}">
                <a16:creationId xmlns:a16="http://schemas.microsoft.com/office/drawing/2014/main" id="{7A228014-2A01-4D00-B239-44FFA114CA66}"/>
              </a:ext>
            </a:extLst>
          </p:cNvPr>
          <p:cNvPicPr>
            <a:picLocks noChangeAspect="1"/>
          </p:cNvPicPr>
          <p:nvPr/>
        </p:nvPicPr>
        <p:blipFill>
          <a:blip r:embed="rId2"/>
          <a:stretch>
            <a:fillRect/>
          </a:stretch>
        </p:blipFill>
        <p:spPr>
          <a:xfrm>
            <a:off x="2905586" y="2575437"/>
            <a:ext cx="3603215" cy="2174158"/>
          </a:xfrm>
          <a:prstGeom prst="rect">
            <a:avLst/>
          </a:prstGeom>
        </p:spPr>
      </p:pic>
    </p:spTree>
    <p:extLst>
      <p:ext uri="{BB962C8B-B14F-4D97-AF65-F5344CB8AC3E}">
        <p14:creationId xmlns:p14="http://schemas.microsoft.com/office/powerpoint/2010/main" val="147099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2" y="-5147"/>
            <a:ext cx="7269313" cy="816896"/>
          </a:xfrm>
        </p:spPr>
        <p:txBody>
          <a:bodyPr/>
          <a:lstStyle/>
          <a:p>
            <a:pPr marL="285750" indent="-285750">
              <a:spcBef>
                <a:spcPts val="1000"/>
              </a:spcBef>
              <a:buFont typeface="Arial"/>
              <a:buChar char="•"/>
            </a:pPr>
            <a:r>
              <a:rPr lang="fr-FR" sz="1600">
                <a:ea typeface="+mj-lt"/>
                <a:cs typeface="+mj-lt"/>
              </a:rPr>
              <a:t>Préparation pré impression </a:t>
            </a:r>
            <a:endParaRPr lang="en-US" sz="1600">
              <a:ea typeface="+mj-lt"/>
              <a:cs typeface="+mj-lt"/>
            </a:endParaRPr>
          </a:p>
          <a:p>
            <a:endParaRPr lang="fr-FR"/>
          </a:p>
        </p:txBody>
      </p:sp>
      <p:sp>
        <p:nvSpPr>
          <p:cNvPr id="3" name="Espace réservé du contenu 2"/>
          <p:cNvSpPr>
            <a:spLocks noGrp="1"/>
          </p:cNvSpPr>
          <p:nvPr>
            <p:ph idx="1"/>
          </p:nvPr>
        </p:nvSpPr>
        <p:spPr>
          <a:xfrm>
            <a:off x="542141" y="1386299"/>
            <a:ext cx="8731861" cy="4655063"/>
          </a:xfrm>
        </p:spPr>
        <p:txBody>
          <a:bodyPr vert="horz" lIns="91440" tIns="45720" rIns="91440" bIns="45720" rtlCol="0" anchor="t">
            <a:normAutofit/>
          </a:bodyPr>
          <a:lstStyle/>
          <a:p>
            <a:r>
              <a:rPr lang="fr-FR">
                <a:ea typeface="+mn-lt"/>
                <a:cs typeface="+mn-lt"/>
              </a:rPr>
              <a:t>Etape 1 : Appuyer sur “Menu “ puis  “étalonnage lit”</a:t>
            </a:r>
          </a:p>
          <a:p>
            <a:pPr algn="ctr"/>
            <a:endParaRPr lang="fr-FR">
              <a:ea typeface="+mn-lt"/>
              <a:cs typeface="+mn-lt"/>
            </a:endParaRPr>
          </a:p>
          <a:p>
            <a:pPr marL="0" indent="0">
              <a:buNone/>
            </a:pPr>
            <a:endParaRPr lang="fr-FR">
              <a:ea typeface="+mn-lt"/>
              <a:cs typeface="+mn-lt"/>
            </a:endParaRPr>
          </a:p>
          <a:p>
            <a:pPr algn="just"/>
            <a:endParaRPr lang="fr-FR">
              <a:ea typeface="+mn-lt"/>
              <a:cs typeface="+mn-lt"/>
            </a:endParaRPr>
          </a:p>
          <a:p>
            <a:pPr algn="just"/>
            <a:endParaRPr lang="fr-FR">
              <a:ea typeface="+mn-lt"/>
              <a:cs typeface="+mn-lt"/>
            </a:endParaRPr>
          </a:p>
          <a:p>
            <a:pPr algn="just"/>
            <a:endParaRPr lang="fr-FR">
              <a:ea typeface="+mn-lt"/>
              <a:cs typeface="+mn-lt"/>
            </a:endParaRPr>
          </a:p>
          <a:p>
            <a:pPr algn="just"/>
            <a:endParaRPr lang="fr-FR">
              <a:ea typeface="+mn-lt"/>
              <a:cs typeface="+mn-lt"/>
            </a:endParaRPr>
          </a:p>
          <a:p>
            <a:pPr algn="just"/>
            <a:endParaRPr lang="fr-FR">
              <a:ea typeface="+mn-lt"/>
              <a:cs typeface="+mn-lt"/>
            </a:endParaRPr>
          </a:p>
          <a:p>
            <a:pPr algn="just"/>
            <a:r>
              <a:rPr lang="fr-FR">
                <a:ea typeface="+mn-lt"/>
                <a:cs typeface="+mn-lt"/>
              </a:rPr>
              <a:t>Etape 2 : Suivre scrupuleusement les instructions sur le pavé numérique en utiliser une feuille de papier</a:t>
            </a:r>
            <a:endParaRPr lang="fr-FR"/>
          </a:p>
          <a:p>
            <a:endParaRPr lang="fr-FR">
              <a:ea typeface="+mn-lt"/>
              <a:cs typeface="+mn-lt"/>
            </a:endParaRPr>
          </a:p>
          <a:p>
            <a:endParaRPr lang="fr-FR">
              <a:ea typeface="+mn-lt"/>
              <a:cs typeface="+mn-lt"/>
            </a:endParaRPr>
          </a:p>
          <a:p>
            <a:endParaRPr lang="fr-FR"/>
          </a:p>
        </p:txBody>
      </p:sp>
      <p:pic>
        <p:nvPicPr>
          <p:cNvPr id="4" name="Picture 4" descr="Graphical user interface, application&#10;&#10;Description automatically generated">
            <a:extLst>
              <a:ext uri="{FF2B5EF4-FFF2-40B4-BE49-F238E27FC236}">
                <a16:creationId xmlns:a16="http://schemas.microsoft.com/office/drawing/2014/main" id="{B266CFB2-B845-4B2C-99F8-70D5EA0BB318}"/>
              </a:ext>
            </a:extLst>
          </p:cNvPr>
          <p:cNvPicPr>
            <a:picLocks noChangeAspect="1"/>
          </p:cNvPicPr>
          <p:nvPr/>
        </p:nvPicPr>
        <p:blipFill>
          <a:blip r:embed="rId2"/>
          <a:stretch>
            <a:fillRect/>
          </a:stretch>
        </p:blipFill>
        <p:spPr>
          <a:xfrm>
            <a:off x="1511332" y="1909314"/>
            <a:ext cx="3384770" cy="2231689"/>
          </a:xfrm>
          <a:prstGeom prst="rect">
            <a:avLst/>
          </a:prstGeom>
        </p:spPr>
      </p:pic>
      <p:pic>
        <p:nvPicPr>
          <p:cNvPr id="5" name="Picture 5" descr="Graphical user interface, application&#10;&#10;Description automatically generated">
            <a:extLst>
              <a:ext uri="{FF2B5EF4-FFF2-40B4-BE49-F238E27FC236}">
                <a16:creationId xmlns:a16="http://schemas.microsoft.com/office/drawing/2014/main" id="{3FE87814-154D-4D59-8883-F0A3BAD4FCE4}"/>
              </a:ext>
            </a:extLst>
          </p:cNvPr>
          <p:cNvPicPr>
            <a:picLocks noChangeAspect="1"/>
          </p:cNvPicPr>
          <p:nvPr/>
        </p:nvPicPr>
        <p:blipFill>
          <a:blip r:embed="rId3"/>
          <a:stretch>
            <a:fillRect/>
          </a:stretch>
        </p:blipFill>
        <p:spPr>
          <a:xfrm>
            <a:off x="5134244" y="1846953"/>
            <a:ext cx="3375622" cy="2272699"/>
          </a:xfrm>
          <a:prstGeom prst="rect">
            <a:avLst/>
          </a:prstGeom>
        </p:spPr>
      </p:pic>
      <p:sp>
        <p:nvSpPr>
          <p:cNvPr id="7" name="Oval 6">
            <a:extLst>
              <a:ext uri="{FF2B5EF4-FFF2-40B4-BE49-F238E27FC236}">
                <a16:creationId xmlns:a16="http://schemas.microsoft.com/office/drawing/2014/main" id="{0267F9F2-F3B1-444A-928A-785926A8F4B0}"/>
              </a:ext>
            </a:extLst>
          </p:cNvPr>
          <p:cNvSpPr/>
          <p:nvPr/>
        </p:nvSpPr>
        <p:spPr>
          <a:xfrm>
            <a:off x="7420896" y="2283540"/>
            <a:ext cx="1142999" cy="4178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F3A859-0616-48BB-9EA7-FA4E3BCD2860}"/>
              </a:ext>
            </a:extLst>
          </p:cNvPr>
          <p:cNvSpPr txBox="1"/>
          <p:nvPr/>
        </p:nvSpPr>
        <p:spPr>
          <a:xfrm>
            <a:off x="4917" y="555893"/>
            <a:ext cx="93922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dirty="0">
                <a:solidFill>
                  <a:schemeClr val="accent1"/>
                </a:solidFill>
                <a:ea typeface="+mn-lt"/>
                <a:cs typeface="+mn-lt"/>
              </a:rPr>
              <a:t>Réglage</a:t>
            </a:r>
            <a:r>
              <a:rPr lang="fr-FR" sz="3600" dirty="0">
                <a:solidFill>
                  <a:schemeClr val="accent1"/>
                </a:solidFill>
              </a:rPr>
              <a:t> dégauchissage plateau</a:t>
            </a:r>
            <a:endParaRPr lang="en-US" sz="3600" dirty="0">
              <a:solidFill>
                <a:schemeClr val="accent1"/>
              </a:solidFill>
            </a:endParaRPr>
          </a:p>
        </p:txBody>
      </p:sp>
      <p:sp>
        <p:nvSpPr>
          <p:cNvPr id="9" name="Slide Number Placeholder 8">
            <a:extLst>
              <a:ext uri="{FF2B5EF4-FFF2-40B4-BE49-F238E27FC236}">
                <a16:creationId xmlns:a16="http://schemas.microsoft.com/office/drawing/2014/main" id="{E9209C4F-5DC8-446E-9029-5F15BF34F909}"/>
              </a:ext>
            </a:extLst>
          </p:cNvPr>
          <p:cNvSpPr>
            <a:spLocks noGrp="1"/>
          </p:cNvSpPr>
          <p:nvPr>
            <p:ph type="sldNum" sz="quarter" idx="12"/>
          </p:nvPr>
        </p:nvSpPr>
        <p:spPr/>
        <p:txBody>
          <a:bodyPr/>
          <a:lstStyle/>
          <a:p>
            <a:fld id="{CB587352-0D70-46E0-8EB1-E5CFE51C367D}" type="slidenum">
              <a:rPr lang="fr-FR" smtClean="0"/>
              <a:t>5</a:t>
            </a:fld>
            <a:endParaRPr lang="en-US"/>
          </a:p>
        </p:txBody>
      </p:sp>
    </p:spTree>
    <p:extLst>
      <p:ext uri="{BB962C8B-B14F-4D97-AF65-F5344CB8AC3E}">
        <p14:creationId xmlns:p14="http://schemas.microsoft.com/office/powerpoint/2010/main" val="246381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AEF9-2881-4C9D-B1EF-74ECBA10B118}"/>
              </a:ext>
            </a:extLst>
          </p:cNvPr>
          <p:cNvSpPr>
            <a:spLocks noGrp="1"/>
          </p:cNvSpPr>
          <p:nvPr>
            <p:ph type="title"/>
          </p:nvPr>
        </p:nvSpPr>
        <p:spPr>
          <a:xfrm>
            <a:off x="15976" y="609600"/>
            <a:ext cx="9258026" cy="1320800"/>
          </a:xfrm>
        </p:spPr>
        <p:txBody>
          <a:bodyPr/>
          <a:lstStyle/>
          <a:p>
            <a:pPr algn="ctr"/>
            <a:r>
              <a:rPr lang="fr-FR">
                <a:ea typeface="+mj-lt"/>
                <a:cs typeface="+mj-lt"/>
              </a:rPr>
              <a:t>Validation dégauchissage plateau</a:t>
            </a:r>
            <a:endParaRPr lang="en-US"/>
          </a:p>
        </p:txBody>
      </p:sp>
      <p:pic>
        <p:nvPicPr>
          <p:cNvPr id="4" name="Picture 4" descr="Shape, polygon&#10;&#10;Description automatically generated">
            <a:extLst>
              <a:ext uri="{FF2B5EF4-FFF2-40B4-BE49-F238E27FC236}">
                <a16:creationId xmlns:a16="http://schemas.microsoft.com/office/drawing/2014/main" id="{36E86295-B540-43D3-A50C-05617B8DC52E}"/>
              </a:ext>
            </a:extLst>
          </p:cNvPr>
          <p:cNvPicPr>
            <a:picLocks noGrp="1" noChangeAspect="1"/>
          </p:cNvPicPr>
          <p:nvPr>
            <p:ph idx="1"/>
          </p:nvPr>
        </p:nvPicPr>
        <p:blipFill>
          <a:blip r:embed="rId2"/>
          <a:stretch>
            <a:fillRect/>
          </a:stretch>
        </p:blipFill>
        <p:spPr>
          <a:xfrm>
            <a:off x="1305062" y="2470895"/>
            <a:ext cx="3055368" cy="3679884"/>
          </a:xfrm>
        </p:spPr>
      </p:pic>
      <p:pic>
        <p:nvPicPr>
          <p:cNvPr id="5" name="Picture 5" descr="Graphical user interface, application&#10;&#10;Description automatically generated">
            <a:extLst>
              <a:ext uri="{FF2B5EF4-FFF2-40B4-BE49-F238E27FC236}">
                <a16:creationId xmlns:a16="http://schemas.microsoft.com/office/drawing/2014/main" id="{1E730C10-717C-4805-BE59-786C36E6C95B}"/>
              </a:ext>
            </a:extLst>
          </p:cNvPr>
          <p:cNvPicPr>
            <a:picLocks noChangeAspect="1"/>
          </p:cNvPicPr>
          <p:nvPr/>
        </p:nvPicPr>
        <p:blipFill>
          <a:blip r:embed="rId3"/>
          <a:stretch>
            <a:fillRect/>
          </a:stretch>
        </p:blipFill>
        <p:spPr>
          <a:xfrm>
            <a:off x="5024702" y="3524045"/>
            <a:ext cx="4252822" cy="1191066"/>
          </a:xfrm>
          <a:prstGeom prst="rect">
            <a:avLst/>
          </a:prstGeom>
        </p:spPr>
      </p:pic>
      <p:sp>
        <p:nvSpPr>
          <p:cNvPr id="6" name="TextBox 5">
            <a:extLst>
              <a:ext uri="{FF2B5EF4-FFF2-40B4-BE49-F238E27FC236}">
                <a16:creationId xmlns:a16="http://schemas.microsoft.com/office/drawing/2014/main" id="{310A5D9D-6DC9-46BE-B9EC-412A934FC4A1}"/>
              </a:ext>
            </a:extLst>
          </p:cNvPr>
          <p:cNvSpPr txBox="1"/>
          <p:nvPr/>
        </p:nvSpPr>
        <p:spPr>
          <a:xfrm>
            <a:off x="647028" y="1925917"/>
            <a:ext cx="6955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latin typeface="Calibri"/>
                <a:ea typeface="+mn-lt"/>
                <a:cs typeface="Calibri"/>
              </a:rPr>
              <a:t>Comment savoir si j’ai bien placé le plateau ?</a:t>
            </a:r>
            <a:endParaRPr lang="en-US"/>
          </a:p>
        </p:txBody>
      </p:sp>
      <p:sp>
        <p:nvSpPr>
          <p:cNvPr id="9" name="TextBox 8">
            <a:extLst>
              <a:ext uri="{FF2B5EF4-FFF2-40B4-BE49-F238E27FC236}">
                <a16:creationId xmlns:a16="http://schemas.microsoft.com/office/drawing/2014/main" id="{34E1CDC0-68C1-48C7-9CA4-A92C15B6865B}"/>
              </a:ext>
            </a:extLst>
          </p:cNvPr>
          <p:cNvSpPr txBox="1"/>
          <p:nvPr/>
        </p:nvSpPr>
        <p:spPr>
          <a:xfrm>
            <a:off x="-5750" y="-5751"/>
            <a:ext cx="41953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sz="1600" dirty="0">
                <a:solidFill>
                  <a:srgbClr val="90C226"/>
                </a:solidFill>
                <a:cs typeface="Arial"/>
              </a:rPr>
              <a:t> Préparation pré impression</a:t>
            </a:r>
            <a:endParaRPr lang="en-US" sz="1600" dirty="0"/>
          </a:p>
        </p:txBody>
      </p:sp>
      <p:sp>
        <p:nvSpPr>
          <p:cNvPr id="7" name="Slide Number Placeholder 6">
            <a:extLst>
              <a:ext uri="{FF2B5EF4-FFF2-40B4-BE49-F238E27FC236}">
                <a16:creationId xmlns:a16="http://schemas.microsoft.com/office/drawing/2014/main" id="{41A40220-8A55-431E-8E48-3A1A02533D8C}"/>
              </a:ext>
            </a:extLst>
          </p:cNvPr>
          <p:cNvSpPr>
            <a:spLocks noGrp="1"/>
          </p:cNvSpPr>
          <p:nvPr>
            <p:ph type="sldNum" sz="quarter" idx="12"/>
          </p:nvPr>
        </p:nvSpPr>
        <p:spPr/>
        <p:txBody>
          <a:bodyPr/>
          <a:lstStyle/>
          <a:p>
            <a:fld id="{CB587352-0D70-46E0-8EB1-E5CFE51C367D}" type="slidenum">
              <a:rPr lang="fr-FR" smtClean="0"/>
              <a:t>6</a:t>
            </a:fld>
            <a:endParaRPr lang="en-US"/>
          </a:p>
        </p:txBody>
      </p:sp>
    </p:spTree>
    <p:extLst>
      <p:ext uri="{BB962C8B-B14F-4D97-AF65-F5344CB8AC3E}">
        <p14:creationId xmlns:p14="http://schemas.microsoft.com/office/powerpoint/2010/main" val="24511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8E4E-1622-4EBD-8168-2607B3077247}"/>
              </a:ext>
            </a:extLst>
          </p:cNvPr>
          <p:cNvSpPr>
            <a:spLocks noGrp="1"/>
          </p:cNvSpPr>
          <p:nvPr>
            <p:ph type="title"/>
          </p:nvPr>
        </p:nvSpPr>
        <p:spPr>
          <a:xfrm>
            <a:off x="1599" y="609600"/>
            <a:ext cx="9504992" cy="924728"/>
          </a:xfrm>
        </p:spPr>
        <p:txBody>
          <a:bodyPr/>
          <a:lstStyle/>
          <a:p>
            <a:pPr algn="ctr"/>
            <a:r>
              <a:rPr lang="fr-FR" sz="3200" b="1" dirty="0">
                <a:ea typeface="+mj-lt"/>
                <a:cs typeface="+mj-lt"/>
              </a:rPr>
              <a:t>Mettre un nouveau fil ou remplacer l’ancien :</a:t>
            </a:r>
            <a:endParaRPr lang="en-US" sz="3200" dirty="0">
              <a:ea typeface="+mj-lt"/>
              <a:cs typeface="+mj-lt"/>
            </a:endParaRPr>
          </a:p>
          <a:p>
            <a:endParaRPr lang="en-US"/>
          </a:p>
        </p:txBody>
      </p:sp>
      <p:sp>
        <p:nvSpPr>
          <p:cNvPr id="6" name="Content Placeholder 5">
            <a:extLst>
              <a:ext uri="{FF2B5EF4-FFF2-40B4-BE49-F238E27FC236}">
                <a16:creationId xmlns:a16="http://schemas.microsoft.com/office/drawing/2014/main" id="{81D039AB-86F2-4ABB-9812-F4F84BD7EAC2}"/>
              </a:ext>
            </a:extLst>
          </p:cNvPr>
          <p:cNvSpPr>
            <a:spLocks noGrp="1"/>
          </p:cNvSpPr>
          <p:nvPr>
            <p:ph idx="1"/>
          </p:nvPr>
        </p:nvSpPr>
        <p:spPr>
          <a:xfrm>
            <a:off x="321148" y="1236265"/>
            <a:ext cx="9235532" cy="6282253"/>
          </a:xfrm>
        </p:spPr>
        <p:txBody>
          <a:bodyPr vert="horz" lIns="91440" tIns="45720" rIns="91440" bIns="45720" rtlCol="0" anchor="t">
            <a:noAutofit/>
          </a:bodyPr>
          <a:lstStyle/>
          <a:p>
            <a:pPr algn="just"/>
            <a:r>
              <a:rPr lang="fr-FR" sz="1600">
                <a:ea typeface="+mn-lt"/>
                <a:cs typeface="+mn-lt"/>
              </a:rPr>
              <a:t>Etape 1 : Disposer la bobine de fil sur le support de gauche pour la tête 1 </a:t>
            </a:r>
          </a:p>
          <a:p>
            <a:pPr marL="0" indent="0" algn="just">
              <a:buNone/>
            </a:pPr>
            <a:endParaRPr lang="fr-FR" sz="1600">
              <a:ea typeface="+mn-lt"/>
              <a:cs typeface="+mn-lt"/>
            </a:endParaRPr>
          </a:p>
          <a:p>
            <a:pPr marL="0" indent="0" algn="just">
              <a:buNone/>
            </a:pPr>
            <a:endParaRPr lang="fr-FR" sz="1600">
              <a:ea typeface="+mn-lt"/>
              <a:cs typeface="+mn-lt"/>
            </a:endParaRPr>
          </a:p>
          <a:p>
            <a:pPr marL="0" indent="0" algn="just">
              <a:buNone/>
            </a:pPr>
            <a:endParaRPr lang="fr-FR" sz="1600">
              <a:ea typeface="+mn-lt"/>
              <a:cs typeface="+mn-lt"/>
            </a:endParaRPr>
          </a:p>
          <a:p>
            <a:pPr marL="0" indent="0" algn="just">
              <a:buNone/>
            </a:pPr>
            <a:endParaRPr lang="fr-FR" sz="1600">
              <a:ea typeface="+mn-lt"/>
              <a:cs typeface="+mn-lt"/>
            </a:endParaRPr>
          </a:p>
          <a:p>
            <a:pPr algn="just"/>
            <a:r>
              <a:rPr lang="fr-FR" sz="1600">
                <a:ea typeface="+mn-lt"/>
                <a:cs typeface="+mn-lt"/>
              </a:rPr>
              <a:t>Etape 2 : Insérer l’extrémité du fil coupé en biais dans le tuyau et pousser jusqu’à ce qu’il sorte du tuyau, à l’intérieur de l’enceinte. Disposer cette extrémité au niveau de la roue d’entrainement et pousser le fil le plus possible</a:t>
            </a:r>
          </a:p>
          <a:p>
            <a:pPr algn="just"/>
            <a:r>
              <a:rPr lang="fr-FR" sz="1600">
                <a:ea typeface="+mn-lt"/>
                <a:cs typeface="+mn-lt"/>
              </a:rPr>
              <a:t>Etape 3 : cliquer sur CHARGER FIL</a:t>
            </a:r>
            <a:endParaRPr lang="en-US" sz="1600">
              <a:ea typeface="+mn-lt"/>
              <a:cs typeface="+mn-lt"/>
            </a:endParaRPr>
          </a:p>
          <a:p>
            <a:pPr algn="just"/>
            <a:endParaRPr lang="fr-FR" sz="1600">
              <a:ea typeface="+mn-lt"/>
              <a:cs typeface="+mn-lt"/>
            </a:endParaRPr>
          </a:p>
          <a:p>
            <a:pPr algn="ctr"/>
            <a:endParaRPr lang="en-US" sz="1600">
              <a:ea typeface="+mn-lt"/>
              <a:cs typeface="+mn-lt"/>
            </a:endParaRPr>
          </a:p>
          <a:p>
            <a:pPr algn="ctr"/>
            <a:endParaRPr lang="en-US" sz="1600">
              <a:ea typeface="+mn-lt"/>
              <a:cs typeface="+mn-lt"/>
            </a:endParaRPr>
          </a:p>
          <a:p>
            <a:pPr algn="ctr"/>
            <a:endParaRPr lang="en-US" sz="1600">
              <a:ea typeface="+mn-lt"/>
              <a:cs typeface="+mn-lt"/>
            </a:endParaRPr>
          </a:p>
          <a:p>
            <a:pPr algn="just"/>
            <a:r>
              <a:rPr lang="fr-FR" sz="1600">
                <a:ea typeface="+mn-lt"/>
                <a:cs typeface="+mn-lt"/>
              </a:rPr>
              <a:t>Etape 4 : Une fois l’extrudeur à température, l’imprimante émet 3 bips successifs et la roue d’entrainement se déclenche automatiquement.  Pendant que celle‐ci tourne, poussez le filament afin qu’il s’engage dans la roue d’entrainement. De la matière doit sortir de la buse avant l’arrêt de la roue. </a:t>
            </a:r>
            <a:endParaRPr lang="en-US" sz="1600">
              <a:ea typeface="+mn-lt"/>
              <a:cs typeface="+mn-lt"/>
            </a:endParaRPr>
          </a:p>
          <a:p>
            <a:pPr algn="just"/>
            <a:endParaRPr lang="fr-FR" sz="1200">
              <a:ea typeface="+mn-lt"/>
              <a:cs typeface="+mn-lt"/>
            </a:endParaRPr>
          </a:p>
          <a:p>
            <a:endParaRPr lang="en-US"/>
          </a:p>
        </p:txBody>
      </p:sp>
      <p:sp>
        <p:nvSpPr>
          <p:cNvPr id="8" name="Titre 1">
            <a:extLst>
              <a:ext uri="{FF2B5EF4-FFF2-40B4-BE49-F238E27FC236}">
                <a16:creationId xmlns:a16="http://schemas.microsoft.com/office/drawing/2014/main" id="{C6DF9F3F-6312-479E-A12D-8F2040C0FA19}"/>
              </a:ext>
            </a:extLst>
          </p:cNvPr>
          <p:cNvSpPr txBox="1">
            <a:spLocks/>
          </p:cNvSpPr>
          <p:nvPr/>
        </p:nvSpPr>
        <p:spPr>
          <a:xfrm>
            <a:off x="75109" y="81117"/>
            <a:ext cx="7269313" cy="4574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spcAft>
                <a:spcPct val="0"/>
              </a:spcAft>
              <a:buFont typeface="Arial"/>
              <a:buChar char="•"/>
            </a:pPr>
            <a:r>
              <a:rPr lang="fr-FR" sz="1600" dirty="0">
                <a:latin typeface="Calibri"/>
                <a:ea typeface="+mj-lt"/>
                <a:cs typeface="Calibri"/>
              </a:rPr>
              <a:t>Changement du fil/Charger nouveau fil</a:t>
            </a:r>
            <a:endParaRPr lang="fr-FR" sz="1600" dirty="0">
              <a:ea typeface="+mj-lt"/>
              <a:cs typeface="+mj-lt"/>
            </a:endParaRPr>
          </a:p>
          <a:p>
            <a:pPr marL="285750" indent="-285750">
              <a:spcBef>
                <a:spcPts val="1000"/>
              </a:spcBef>
              <a:buFont typeface="Arial"/>
              <a:buChar char="•"/>
            </a:pPr>
            <a:endParaRPr lang="fr-FR" sz="1600" dirty="0">
              <a:ea typeface="+mj-lt"/>
              <a:cs typeface="+mj-lt"/>
            </a:endParaRPr>
          </a:p>
          <a:p>
            <a:endParaRPr lang="fr-FR"/>
          </a:p>
        </p:txBody>
      </p:sp>
      <p:pic>
        <p:nvPicPr>
          <p:cNvPr id="3" name="Picture 3" descr="Diagram&#10;&#10;Description automatically generated">
            <a:extLst>
              <a:ext uri="{FF2B5EF4-FFF2-40B4-BE49-F238E27FC236}">
                <a16:creationId xmlns:a16="http://schemas.microsoft.com/office/drawing/2014/main" id="{F7369AFA-D549-4229-A21E-D5EEBD1B22E6}"/>
              </a:ext>
            </a:extLst>
          </p:cNvPr>
          <p:cNvPicPr>
            <a:picLocks noChangeAspect="1"/>
          </p:cNvPicPr>
          <p:nvPr/>
        </p:nvPicPr>
        <p:blipFill>
          <a:blip r:embed="rId2"/>
          <a:stretch>
            <a:fillRect/>
          </a:stretch>
        </p:blipFill>
        <p:spPr>
          <a:xfrm>
            <a:off x="3200400" y="1592826"/>
            <a:ext cx="1170039" cy="1546124"/>
          </a:xfrm>
          <a:prstGeom prst="rect">
            <a:avLst/>
          </a:prstGeom>
        </p:spPr>
      </p:pic>
      <p:pic>
        <p:nvPicPr>
          <p:cNvPr id="4" name="Picture 4" descr="A picture containing wall, indoor, yellow, appliance&#10;&#10;Description automatically generated">
            <a:extLst>
              <a:ext uri="{FF2B5EF4-FFF2-40B4-BE49-F238E27FC236}">
                <a16:creationId xmlns:a16="http://schemas.microsoft.com/office/drawing/2014/main" id="{9AD6D8EC-14ED-4289-9F47-F7F5ADE8C261}"/>
              </a:ext>
            </a:extLst>
          </p:cNvPr>
          <p:cNvPicPr>
            <a:picLocks noChangeAspect="1"/>
          </p:cNvPicPr>
          <p:nvPr/>
        </p:nvPicPr>
        <p:blipFill>
          <a:blip r:embed="rId3"/>
          <a:stretch>
            <a:fillRect/>
          </a:stretch>
        </p:blipFill>
        <p:spPr>
          <a:xfrm>
            <a:off x="4415451" y="1607881"/>
            <a:ext cx="1259453" cy="1528304"/>
          </a:xfrm>
          <a:prstGeom prst="rect">
            <a:avLst/>
          </a:prstGeom>
        </p:spPr>
      </p:pic>
      <p:pic>
        <p:nvPicPr>
          <p:cNvPr id="5" name="Picture 6">
            <a:extLst>
              <a:ext uri="{FF2B5EF4-FFF2-40B4-BE49-F238E27FC236}">
                <a16:creationId xmlns:a16="http://schemas.microsoft.com/office/drawing/2014/main" id="{061FDEFA-FF53-4B73-B380-F35F70D77A73}"/>
              </a:ext>
            </a:extLst>
          </p:cNvPr>
          <p:cNvPicPr>
            <a:picLocks noChangeAspect="1"/>
          </p:cNvPicPr>
          <p:nvPr/>
        </p:nvPicPr>
        <p:blipFill rotWithShape="1">
          <a:blip r:embed="rId4"/>
          <a:srcRect l="2516" t="8264" r="629" b="8264"/>
          <a:stretch/>
        </p:blipFill>
        <p:spPr>
          <a:xfrm>
            <a:off x="3577850" y="4290410"/>
            <a:ext cx="2172629" cy="1426693"/>
          </a:xfrm>
          <a:prstGeom prst="rect">
            <a:avLst/>
          </a:prstGeom>
        </p:spPr>
      </p:pic>
      <p:sp>
        <p:nvSpPr>
          <p:cNvPr id="7" name="Oval 6">
            <a:extLst>
              <a:ext uri="{FF2B5EF4-FFF2-40B4-BE49-F238E27FC236}">
                <a16:creationId xmlns:a16="http://schemas.microsoft.com/office/drawing/2014/main" id="{0919F18A-31D7-4844-991A-0B74A90428E2}"/>
              </a:ext>
            </a:extLst>
          </p:cNvPr>
          <p:cNvSpPr/>
          <p:nvPr/>
        </p:nvSpPr>
        <p:spPr>
          <a:xfrm>
            <a:off x="3795251" y="5147185"/>
            <a:ext cx="589935" cy="393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A73E2A2B-1E64-49CA-B586-E7CBFB78B468}"/>
              </a:ext>
            </a:extLst>
          </p:cNvPr>
          <p:cNvSpPr>
            <a:spLocks noGrp="1"/>
          </p:cNvSpPr>
          <p:nvPr>
            <p:ph type="sldNum" sz="quarter" idx="12"/>
          </p:nvPr>
        </p:nvSpPr>
        <p:spPr/>
        <p:txBody>
          <a:bodyPr/>
          <a:lstStyle/>
          <a:p>
            <a:fld id="{CB587352-0D70-46E0-8EB1-E5CFE51C367D}" type="slidenum">
              <a:rPr lang="fr-FR" smtClean="0"/>
              <a:t>7</a:t>
            </a:fld>
            <a:endParaRPr lang="en-US"/>
          </a:p>
        </p:txBody>
      </p:sp>
    </p:spTree>
    <p:extLst>
      <p:ext uri="{BB962C8B-B14F-4D97-AF65-F5344CB8AC3E}">
        <p14:creationId xmlns:p14="http://schemas.microsoft.com/office/powerpoint/2010/main" val="305193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7418-38EC-4744-8235-27ECC59FAAA8}"/>
              </a:ext>
            </a:extLst>
          </p:cNvPr>
          <p:cNvSpPr>
            <a:spLocks noGrp="1"/>
          </p:cNvSpPr>
          <p:nvPr>
            <p:ph type="title"/>
          </p:nvPr>
        </p:nvSpPr>
        <p:spPr>
          <a:xfrm>
            <a:off x="1368" y="609600"/>
            <a:ext cx="9272634" cy="1320800"/>
          </a:xfrm>
        </p:spPr>
        <p:txBody>
          <a:bodyPr/>
          <a:lstStyle/>
          <a:p>
            <a:pPr algn="ctr"/>
            <a:r>
              <a:rPr lang="en-US" dirty="0"/>
              <a:t>Test </a:t>
            </a:r>
            <a:r>
              <a:rPr lang="en-US" dirty="0" err="1"/>
              <a:t>changement</a:t>
            </a:r>
            <a:r>
              <a:rPr lang="en-US" dirty="0"/>
              <a:t> de fil</a:t>
            </a:r>
          </a:p>
        </p:txBody>
      </p:sp>
      <p:sp>
        <p:nvSpPr>
          <p:cNvPr id="3" name="Content Placeholder 2">
            <a:extLst>
              <a:ext uri="{FF2B5EF4-FFF2-40B4-BE49-F238E27FC236}">
                <a16:creationId xmlns:a16="http://schemas.microsoft.com/office/drawing/2014/main" id="{C1C15479-F9A0-4F51-8959-8F6D89419A71}"/>
              </a:ext>
            </a:extLst>
          </p:cNvPr>
          <p:cNvSpPr>
            <a:spLocks noGrp="1"/>
          </p:cNvSpPr>
          <p:nvPr>
            <p:ph idx="1"/>
          </p:nvPr>
        </p:nvSpPr>
        <p:spPr>
          <a:xfrm>
            <a:off x="677334" y="2016816"/>
            <a:ext cx="8596668" cy="4024546"/>
          </a:xfrm>
        </p:spPr>
        <p:txBody>
          <a:bodyPr vert="horz" lIns="91440" tIns="45720" rIns="91440" bIns="45720" rtlCol="0" anchor="t">
            <a:normAutofit fontScale="92500" lnSpcReduction="10000"/>
          </a:bodyPr>
          <a:lstStyle/>
          <a:p>
            <a:pPr algn="just"/>
            <a:r>
              <a:rPr lang="fr-FR"/>
              <a:t>Etape 5 : Pour extruder de la matière, aller dans “Menu ”. Puis monter la buse, appuyer sur “MONTER Z 50 mm”. Appuyer ensuite sur “EXTRUDER 10mm” ou “EXTRUDER 100mm” selon la quantité de matière que vous voulez tester (il est suffisant d’en extruder seulement 10mm, pour économiser votre fil). Choisir la tête d’impression que vous voulez tester.</a:t>
            </a:r>
            <a:endParaRPr lang="en-US">
              <a:ea typeface="+mn-lt"/>
              <a:cs typeface="+mn-lt"/>
            </a:endParaRPr>
          </a:p>
          <a:p>
            <a:pPr algn="just"/>
            <a:endParaRPr lang="en-US">
              <a:ea typeface="+mn-lt"/>
              <a:cs typeface="+mn-lt"/>
            </a:endParaRPr>
          </a:p>
          <a:p>
            <a:pPr algn="ctr"/>
            <a:endParaRPr lang="en-US">
              <a:ea typeface="+mn-lt"/>
              <a:cs typeface="+mn-lt"/>
            </a:endParaRPr>
          </a:p>
          <a:p>
            <a:pPr algn="just"/>
            <a:endParaRPr lang="en-US">
              <a:ea typeface="+mn-lt"/>
              <a:cs typeface="+mn-lt"/>
            </a:endParaRPr>
          </a:p>
          <a:p>
            <a:pPr algn="just"/>
            <a:endParaRPr lang="en-US">
              <a:ea typeface="+mn-lt"/>
              <a:cs typeface="+mn-lt"/>
            </a:endParaRPr>
          </a:p>
          <a:p>
            <a:pPr algn="just"/>
            <a:endParaRPr lang="en-US">
              <a:ea typeface="+mn-lt"/>
              <a:cs typeface="+mn-lt"/>
            </a:endParaRPr>
          </a:p>
          <a:p>
            <a:pPr algn="just"/>
            <a:r>
              <a:rPr lang="fr-FR"/>
              <a:t>Etape 6 : Une fois la procédure terminée, enlever la matière extrudée avec une pince de précision. Si la matière n’est pas sortie, relancer la fonction « Charger filament » Insérer un filament coupé en biais par le trou prévu à cet effet.</a:t>
            </a:r>
            <a:endParaRPr lang="fr-FR">
              <a:ea typeface="+mn-lt"/>
              <a:cs typeface="+mn-lt"/>
            </a:endParaRPr>
          </a:p>
          <a:p>
            <a:endParaRPr lang="en-US"/>
          </a:p>
        </p:txBody>
      </p:sp>
      <p:sp>
        <p:nvSpPr>
          <p:cNvPr id="5" name="Titre 1">
            <a:extLst>
              <a:ext uri="{FF2B5EF4-FFF2-40B4-BE49-F238E27FC236}">
                <a16:creationId xmlns:a16="http://schemas.microsoft.com/office/drawing/2014/main" id="{FF01F9DA-2831-4B7D-A661-E6439FC7AC07}"/>
              </a:ext>
            </a:extLst>
          </p:cNvPr>
          <p:cNvSpPr txBox="1">
            <a:spLocks/>
          </p:cNvSpPr>
          <p:nvPr/>
        </p:nvSpPr>
        <p:spPr>
          <a:xfrm>
            <a:off x="75109" y="81117"/>
            <a:ext cx="7269313" cy="8168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spcAft>
                <a:spcPct val="0"/>
              </a:spcAft>
              <a:buFont typeface="Arial"/>
              <a:buChar char="•"/>
            </a:pPr>
            <a:r>
              <a:rPr lang="fr-FR" sz="1600" dirty="0">
                <a:latin typeface="Calibri"/>
                <a:ea typeface="+mj-lt"/>
                <a:cs typeface="Calibri"/>
              </a:rPr>
              <a:t>Changement du fil/Charger nouveau fil</a:t>
            </a:r>
            <a:endParaRPr lang="fr-FR" sz="1600" dirty="0">
              <a:ea typeface="+mj-lt"/>
              <a:cs typeface="+mj-lt"/>
            </a:endParaRPr>
          </a:p>
          <a:p>
            <a:pPr marL="285750" indent="-285750">
              <a:spcBef>
                <a:spcPts val="1000"/>
              </a:spcBef>
              <a:buFont typeface="Arial"/>
              <a:buChar char="•"/>
            </a:pPr>
            <a:endParaRPr lang="fr-FR" sz="1600" dirty="0">
              <a:ea typeface="+mj-lt"/>
              <a:cs typeface="+mj-lt"/>
            </a:endParaRPr>
          </a:p>
          <a:p>
            <a:endParaRPr lang="fr-FR"/>
          </a:p>
        </p:txBody>
      </p:sp>
      <p:pic>
        <p:nvPicPr>
          <p:cNvPr id="4" name="Picture 5">
            <a:extLst>
              <a:ext uri="{FF2B5EF4-FFF2-40B4-BE49-F238E27FC236}">
                <a16:creationId xmlns:a16="http://schemas.microsoft.com/office/drawing/2014/main" id="{8FA525DB-54A1-4A45-B977-4D75EA0F0615}"/>
              </a:ext>
            </a:extLst>
          </p:cNvPr>
          <p:cNvPicPr>
            <a:picLocks noChangeAspect="1"/>
          </p:cNvPicPr>
          <p:nvPr/>
        </p:nvPicPr>
        <p:blipFill>
          <a:blip r:embed="rId2"/>
          <a:stretch>
            <a:fillRect/>
          </a:stretch>
        </p:blipFill>
        <p:spPr>
          <a:xfrm>
            <a:off x="2799991" y="3304098"/>
            <a:ext cx="2178169" cy="1630032"/>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958D84EA-58B9-4D0F-A1E8-BD8FEEFC4423}"/>
              </a:ext>
            </a:extLst>
          </p:cNvPr>
          <p:cNvPicPr>
            <a:picLocks noChangeAspect="1"/>
          </p:cNvPicPr>
          <p:nvPr/>
        </p:nvPicPr>
        <p:blipFill>
          <a:blip r:embed="rId3"/>
          <a:stretch>
            <a:fillRect/>
          </a:stretch>
        </p:blipFill>
        <p:spPr>
          <a:xfrm>
            <a:off x="5153744" y="3308859"/>
            <a:ext cx="2430851" cy="1634885"/>
          </a:xfrm>
          <a:prstGeom prst="rect">
            <a:avLst/>
          </a:prstGeom>
        </p:spPr>
      </p:pic>
      <p:sp>
        <p:nvSpPr>
          <p:cNvPr id="8" name="Oval 7">
            <a:extLst>
              <a:ext uri="{FF2B5EF4-FFF2-40B4-BE49-F238E27FC236}">
                <a16:creationId xmlns:a16="http://schemas.microsoft.com/office/drawing/2014/main" id="{753ED42A-EA65-4F1F-BACF-82C500CC9265}"/>
              </a:ext>
            </a:extLst>
          </p:cNvPr>
          <p:cNvSpPr/>
          <p:nvPr/>
        </p:nvSpPr>
        <p:spPr>
          <a:xfrm>
            <a:off x="4176250" y="4508088"/>
            <a:ext cx="589935" cy="331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CB123D-A06C-4DCE-9AF0-723A21F4F388}"/>
              </a:ext>
            </a:extLst>
          </p:cNvPr>
          <p:cNvSpPr/>
          <p:nvPr/>
        </p:nvSpPr>
        <p:spPr>
          <a:xfrm>
            <a:off x="5933766" y="3672346"/>
            <a:ext cx="835742" cy="233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FFC60C-010D-4F0A-9AFA-DCD325460515}"/>
              </a:ext>
            </a:extLst>
          </p:cNvPr>
          <p:cNvSpPr/>
          <p:nvPr/>
        </p:nvSpPr>
        <p:spPr>
          <a:xfrm>
            <a:off x="5938682" y="3910779"/>
            <a:ext cx="835741" cy="270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9486773-76A9-44F4-A0C7-4245669D386D}"/>
              </a:ext>
            </a:extLst>
          </p:cNvPr>
          <p:cNvSpPr>
            <a:spLocks noGrp="1"/>
          </p:cNvSpPr>
          <p:nvPr>
            <p:ph type="sldNum" sz="quarter" idx="12"/>
          </p:nvPr>
        </p:nvSpPr>
        <p:spPr/>
        <p:txBody>
          <a:bodyPr/>
          <a:lstStyle/>
          <a:p>
            <a:fld id="{CB587352-0D70-46E0-8EB1-E5CFE51C367D}" type="slidenum">
              <a:rPr lang="fr-FR" smtClean="0"/>
              <a:t>8</a:t>
            </a:fld>
            <a:endParaRPr lang="en-US"/>
          </a:p>
        </p:txBody>
      </p:sp>
    </p:spTree>
    <p:extLst>
      <p:ext uri="{BB962C8B-B14F-4D97-AF65-F5344CB8AC3E}">
        <p14:creationId xmlns:p14="http://schemas.microsoft.com/office/powerpoint/2010/main" val="207999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0841-FAC7-4CB5-AF1B-9BB616F9D17F}"/>
              </a:ext>
            </a:extLst>
          </p:cNvPr>
          <p:cNvSpPr>
            <a:spLocks noGrp="1"/>
          </p:cNvSpPr>
          <p:nvPr>
            <p:ph type="title"/>
          </p:nvPr>
        </p:nvSpPr>
        <p:spPr>
          <a:xfrm>
            <a:off x="1367" y="609600"/>
            <a:ext cx="9456990" cy="1320800"/>
          </a:xfrm>
        </p:spPr>
        <p:txBody>
          <a:bodyPr/>
          <a:lstStyle/>
          <a:p>
            <a:pPr algn="ctr"/>
            <a:r>
              <a:rPr lang="en-US" dirty="0"/>
              <a:t>Changer la </a:t>
            </a:r>
            <a:r>
              <a:rPr lang="en-US" dirty="0" err="1"/>
              <a:t>température</a:t>
            </a:r>
            <a:r>
              <a:rPr lang="en-US" dirty="0"/>
              <a:t> du lit et de la </a:t>
            </a:r>
            <a:r>
              <a:rPr lang="en-US" dirty="0" err="1"/>
              <a:t>buse</a:t>
            </a:r>
            <a:endParaRPr lang="en-US" dirty="0"/>
          </a:p>
        </p:txBody>
      </p:sp>
      <p:sp>
        <p:nvSpPr>
          <p:cNvPr id="3" name="Content Placeholder 2">
            <a:extLst>
              <a:ext uri="{FF2B5EF4-FFF2-40B4-BE49-F238E27FC236}">
                <a16:creationId xmlns:a16="http://schemas.microsoft.com/office/drawing/2014/main" id="{125881AF-B807-4BD5-8FFF-9CF90FD40520}"/>
              </a:ext>
            </a:extLst>
          </p:cNvPr>
          <p:cNvSpPr>
            <a:spLocks noGrp="1"/>
          </p:cNvSpPr>
          <p:nvPr>
            <p:ph idx="1"/>
          </p:nvPr>
        </p:nvSpPr>
        <p:spPr/>
        <p:txBody>
          <a:bodyPr vert="horz" lIns="91440" tIns="45720" rIns="91440" bIns="45720" rtlCol="0" anchor="t">
            <a:normAutofit/>
          </a:bodyPr>
          <a:lstStyle/>
          <a:p>
            <a:r>
              <a:rPr lang="fr-FR" dirty="0">
                <a:ea typeface="+mn-lt"/>
                <a:cs typeface="+mn-lt"/>
              </a:rPr>
              <a:t>Pour modifier les températures de la buse et du lit, appuyer sur les cadrans verts d’indication de température. Régler la température et appuyer sur ok </a:t>
            </a:r>
            <a:endParaRPr lang="en-US" dirty="0">
              <a:ea typeface="+mn-lt"/>
              <a:cs typeface="+mn-lt"/>
            </a:endParaRPr>
          </a:p>
          <a:p>
            <a:endParaRPr lang="en-US"/>
          </a:p>
        </p:txBody>
      </p:sp>
      <p:sp>
        <p:nvSpPr>
          <p:cNvPr id="6" name="TextBox 5">
            <a:extLst>
              <a:ext uri="{FF2B5EF4-FFF2-40B4-BE49-F238E27FC236}">
                <a16:creationId xmlns:a16="http://schemas.microsoft.com/office/drawing/2014/main" id="{CE301896-0DC8-4605-87C8-3E76472F73B4}"/>
              </a:ext>
            </a:extLst>
          </p:cNvPr>
          <p:cNvSpPr txBox="1"/>
          <p:nvPr/>
        </p:nvSpPr>
        <p:spPr>
          <a:xfrm>
            <a:off x="-4302" y="-430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dirty="0">
                <a:solidFill>
                  <a:schemeClr val="accent1"/>
                </a:solidFill>
              </a:rPr>
              <a:t>Impression</a:t>
            </a:r>
          </a:p>
        </p:txBody>
      </p:sp>
      <p:pic>
        <p:nvPicPr>
          <p:cNvPr id="7" name="Picture 7">
            <a:extLst>
              <a:ext uri="{FF2B5EF4-FFF2-40B4-BE49-F238E27FC236}">
                <a16:creationId xmlns:a16="http://schemas.microsoft.com/office/drawing/2014/main" id="{8A4D37B7-7EED-4E6E-95D5-D1D8665F3EF4}"/>
              </a:ext>
            </a:extLst>
          </p:cNvPr>
          <p:cNvPicPr>
            <a:picLocks noChangeAspect="1"/>
          </p:cNvPicPr>
          <p:nvPr/>
        </p:nvPicPr>
        <p:blipFill>
          <a:blip r:embed="rId2"/>
          <a:stretch>
            <a:fillRect/>
          </a:stretch>
        </p:blipFill>
        <p:spPr>
          <a:xfrm>
            <a:off x="2993922" y="2973643"/>
            <a:ext cx="4655575" cy="3491681"/>
          </a:xfrm>
          <a:prstGeom prst="rect">
            <a:avLst/>
          </a:prstGeom>
        </p:spPr>
      </p:pic>
      <p:sp>
        <p:nvSpPr>
          <p:cNvPr id="8" name="Flowchart: Connector 7">
            <a:extLst>
              <a:ext uri="{FF2B5EF4-FFF2-40B4-BE49-F238E27FC236}">
                <a16:creationId xmlns:a16="http://schemas.microsoft.com/office/drawing/2014/main" id="{E704A0C2-9BD8-48A2-A267-788034919D00}"/>
              </a:ext>
            </a:extLst>
          </p:cNvPr>
          <p:cNvSpPr/>
          <p:nvPr/>
        </p:nvSpPr>
        <p:spPr>
          <a:xfrm>
            <a:off x="4540045" y="3433915"/>
            <a:ext cx="970934" cy="82345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B5E54FE1-F958-48A4-98FF-CD1B584AB928}"/>
              </a:ext>
            </a:extLst>
          </p:cNvPr>
          <p:cNvSpPr/>
          <p:nvPr/>
        </p:nvSpPr>
        <p:spPr>
          <a:xfrm>
            <a:off x="6457335" y="3433914"/>
            <a:ext cx="970934" cy="82345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E0A2B8B-6046-4DF2-862F-747C1667DDE3}"/>
              </a:ext>
            </a:extLst>
          </p:cNvPr>
          <p:cNvSpPr>
            <a:spLocks noGrp="1"/>
          </p:cNvSpPr>
          <p:nvPr>
            <p:ph type="sldNum" sz="quarter" idx="12"/>
          </p:nvPr>
        </p:nvSpPr>
        <p:spPr/>
        <p:txBody>
          <a:bodyPr/>
          <a:lstStyle/>
          <a:p>
            <a:fld id="{CB587352-0D70-46E0-8EB1-E5CFE51C367D}" type="slidenum">
              <a:rPr lang="fr-FR" dirty="0" smtClean="0"/>
              <a:t>9</a:t>
            </a:fld>
            <a:endParaRPr lang="en-US" dirty="0"/>
          </a:p>
        </p:txBody>
      </p:sp>
    </p:spTree>
    <p:extLst>
      <p:ext uri="{BB962C8B-B14F-4D97-AF65-F5344CB8AC3E}">
        <p14:creationId xmlns:p14="http://schemas.microsoft.com/office/powerpoint/2010/main" val="2752360125"/>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Facette</vt:lpstr>
      <vt:lpstr>Tutorial d'utilisation VOLUMIC STREAM30-DUAL​  </vt:lpstr>
      <vt:lpstr>Sommaire</vt:lpstr>
      <vt:lpstr>Caractéristique de l’imprimante</vt:lpstr>
      <vt:lpstr>Opération préliminaire</vt:lpstr>
      <vt:lpstr>Préparation pré impression  </vt:lpstr>
      <vt:lpstr>Validation dégauchissage plateau</vt:lpstr>
      <vt:lpstr>Mettre un nouveau fil ou remplacer l’ancien : </vt:lpstr>
      <vt:lpstr>Test changement de fil</vt:lpstr>
      <vt:lpstr>Changer la température du lit et de la buse</vt:lpstr>
      <vt:lpstr>Impression</vt:lpstr>
      <vt:lpstr>Post impression  </vt:lpstr>
      <vt:lpstr>Caractéristiques de la VOLUMIC STREAM30-DUAL:   </vt:lpstr>
      <vt:lpstr>Structures (arbre) des menus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VOLUMIC STREAM30-DUAL</dc:title>
  <dc:creator>al1 vinuesa</dc:creator>
  <cp:revision>241</cp:revision>
  <dcterms:created xsi:type="dcterms:W3CDTF">2022-01-17T11:13:45Z</dcterms:created>
  <dcterms:modified xsi:type="dcterms:W3CDTF">2022-02-09T10:43:43Z</dcterms:modified>
</cp:coreProperties>
</file>