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5D45-1B1A-4D95-A6DE-DE878C0499F7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2CD-817A-40AC-AD9E-DB3EAE487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289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5D45-1B1A-4D95-A6DE-DE878C0499F7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2CD-817A-40AC-AD9E-DB3EAE487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88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5D45-1B1A-4D95-A6DE-DE878C0499F7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2CD-817A-40AC-AD9E-DB3EAE487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93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5D45-1B1A-4D95-A6DE-DE878C0499F7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2CD-817A-40AC-AD9E-DB3EAE487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51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5D45-1B1A-4D95-A6DE-DE878C0499F7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2CD-817A-40AC-AD9E-DB3EAE487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71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5D45-1B1A-4D95-A6DE-DE878C0499F7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2CD-817A-40AC-AD9E-DB3EAE487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78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5D45-1B1A-4D95-A6DE-DE878C0499F7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2CD-817A-40AC-AD9E-DB3EAE487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78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5D45-1B1A-4D95-A6DE-DE878C0499F7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2CD-817A-40AC-AD9E-DB3EAE487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9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5D45-1B1A-4D95-A6DE-DE878C0499F7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2CD-817A-40AC-AD9E-DB3EAE487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3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5D45-1B1A-4D95-A6DE-DE878C0499F7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2CD-817A-40AC-AD9E-DB3EAE487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55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5D45-1B1A-4D95-A6DE-DE878C0499F7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2CD-817A-40AC-AD9E-DB3EAE487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6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55D45-1B1A-4D95-A6DE-DE878C0499F7}" type="datetimeFigureOut">
              <a:rPr lang="fr-FR" smtClean="0"/>
              <a:t>20/07/2022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002CD-817A-40AC-AD9E-DB3EAE4874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646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Tous </a:t>
            </a:r>
            <a:r>
              <a:rPr lang="fr-FR" b="1" dirty="0" err="1" smtClean="0"/>
              <a:t>Makers</a:t>
            </a:r>
            <a:r>
              <a:rPr lang="fr-FR" b="1" dirty="0" smtClean="0"/>
              <a:t>!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Introduction à la conception </a:t>
            </a:r>
            <a:r>
              <a:rPr lang="fr-FR" dirty="0" smtClean="0"/>
              <a:t>3D et à la fabrication numérique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Activité d’ouverture et de personnalisation proposée et animée par l’équipe du </a:t>
            </a:r>
            <a:r>
              <a:rPr lang="fr-FR" sz="2800" dirty="0" err="1" smtClean="0"/>
              <a:t>fablab</a:t>
            </a:r>
            <a:r>
              <a:rPr lang="fr-FR" sz="2800" dirty="0" smtClean="0"/>
              <a:t> </a:t>
            </a:r>
            <a:r>
              <a:rPr lang="fr-FR" sz="2800" dirty="0" err="1" smtClean="0"/>
              <a:t>Coh@bit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36598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</a:t>
            </a:r>
            <a:r>
              <a:rPr lang="fr-FR" dirty="0" smtClean="0"/>
              <a:t>bjectif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Permettre aux étudiants de développer un </a:t>
            </a:r>
            <a:r>
              <a:rPr lang="fr-FR" dirty="0"/>
              <a:t>socle de compétences de base autour du </a:t>
            </a:r>
            <a:r>
              <a:rPr lang="fr-FR" dirty="0" smtClean="0"/>
              <a:t>design 3D (sur logiciel libre), de </a:t>
            </a:r>
            <a:r>
              <a:rPr lang="fr-FR" dirty="0"/>
              <a:t>la fabrication </a:t>
            </a:r>
            <a:r>
              <a:rPr lang="fr-FR" dirty="0" smtClean="0"/>
              <a:t>numérique </a:t>
            </a:r>
            <a:r>
              <a:rPr lang="fr-FR" dirty="0" smtClean="0"/>
              <a:t>et </a:t>
            </a:r>
            <a:r>
              <a:rPr lang="fr-FR" dirty="0" smtClean="0"/>
              <a:t>de la </a:t>
            </a:r>
            <a:r>
              <a:rPr lang="fr-FR" dirty="0" smtClean="0"/>
              <a:t>conduite et la documentation </a:t>
            </a:r>
            <a:r>
              <a:rPr lang="fr-FR" dirty="0" smtClean="0"/>
              <a:t>de projet</a:t>
            </a:r>
          </a:p>
          <a:p>
            <a:r>
              <a:rPr lang="fr-FR" dirty="0" smtClean="0"/>
              <a:t>Cultiver l’agilité des étudiants en déployant de la pédagogie par projet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7252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fr-FR" dirty="0" smtClean="0"/>
              <a:t>Contenu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94730"/>
            <a:ext cx="8712968" cy="5661248"/>
          </a:xfrm>
        </p:spPr>
        <p:txBody>
          <a:bodyPr>
            <a:noAutofit/>
          </a:bodyPr>
          <a:lstStyle/>
          <a:p>
            <a:r>
              <a:rPr lang="fr-FR" sz="1800" dirty="0" smtClean="0"/>
              <a:t>Activité comprenant:</a:t>
            </a:r>
          </a:p>
          <a:p>
            <a:pPr lvl="1"/>
            <a:r>
              <a:rPr lang="fr-FR" sz="1800" dirty="0" smtClean="0"/>
              <a:t>8h de formation sur la conception 3D – logiciel </a:t>
            </a:r>
            <a:r>
              <a:rPr lang="fr-FR" sz="1800" dirty="0" err="1" smtClean="0"/>
              <a:t>freecad</a:t>
            </a:r>
            <a:endParaRPr lang="fr-FR" sz="1800" dirty="0" smtClean="0"/>
          </a:p>
          <a:p>
            <a:pPr lvl="2"/>
            <a:r>
              <a:rPr lang="fr-FR" sz="1400" dirty="0" smtClean="0"/>
              <a:t>possible en </a:t>
            </a:r>
            <a:r>
              <a:rPr lang="fr-FR" sz="1400" dirty="0" err="1" smtClean="0"/>
              <a:t>distanciel</a:t>
            </a:r>
            <a:r>
              <a:rPr lang="fr-FR" sz="1400" dirty="0" smtClean="0"/>
              <a:t> si des étudiants des sites de Périgueux et Agen souhaitent s’inscrire</a:t>
            </a:r>
          </a:p>
          <a:p>
            <a:pPr lvl="1"/>
            <a:r>
              <a:rPr lang="fr-FR" sz="1800" dirty="0" smtClean="0"/>
              <a:t>2h sur la documentation de projet sur le Wiki du </a:t>
            </a:r>
            <a:r>
              <a:rPr lang="fr-FR" sz="1800" dirty="0" err="1" smtClean="0"/>
              <a:t>fablab</a:t>
            </a:r>
            <a:endParaRPr lang="fr-FR" sz="1800" dirty="0" smtClean="0"/>
          </a:p>
          <a:p>
            <a:pPr lvl="2"/>
            <a:r>
              <a:rPr lang="fr-FR" sz="1400" dirty="0" smtClean="0"/>
              <a:t>possible </a:t>
            </a:r>
            <a:r>
              <a:rPr lang="fr-FR" sz="1400" dirty="0"/>
              <a:t>en </a:t>
            </a:r>
            <a:r>
              <a:rPr lang="fr-FR" sz="1400" dirty="0" err="1"/>
              <a:t>distanciel</a:t>
            </a:r>
            <a:r>
              <a:rPr lang="fr-FR" sz="1400" dirty="0"/>
              <a:t> si des étudiants des sites de Périgueux et Agen souhaitent </a:t>
            </a:r>
            <a:r>
              <a:rPr lang="fr-FR" sz="1400" dirty="0" smtClean="0"/>
              <a:t>s’inscrire</a:t>
            </a:r>
            <a:endParaRPr lang="fr-FR" sz="1400" dirty="0"/>
          </a:p>
          <a:p>
            <a:pPr lvl="1"/>
            <a:r>
              <a:rPr lang="fr-FR" sz="1800" dirty="0" smtClean="0"/>
              <a:t>2h de prise en main d’une imprimante 3D</a:t>
            </a:r>
          </a:p>
          <a:p>
            <a:pPr lvl="2"/>
            <a:r>
              <a:rPr lang="fr-FR" sz="1400" dirty="0" smtClean="0"/>
              <a:t>en présentiel – voir avec les sites de Périgueux et Agen si cette partie peut être pilotée avec un référent localement – équipement en imprimantes 3D à prévoir le cas échéant (1 pour 3 étudiants inscrits max</a:t>
            </a:r>
            <a:r>
              <a:rPr lang="fr-FR" sz="1400" dirty="0" smtClean="0"/>
              <a:t>)</a:t>
            </a:r>
          </a:p>
          <a:p>
            <a:pPr lvl="1"/>
            <a:r>
              <a:rPr lang="fr-FR" sz="1800" dirty="0"/>
              <a:t>2h de prise en </a:t>
            </a:r>
            <a:r>
              <a:rPr lang="fr-FR" sz="1800" dirty="0" smtClean="0"/>
              <a:t>main d’une découpe laser</a:t>
            </a:r>
            <a:endParaRPr lang="fr-FR" sz="1800" dirty="0"/>
          </a:p>
          <a:p>
            <a:pPr lvl="2"/>
            <a:r>
              <a:rPr lang="fr-FR" sz="1400" dirty="0"/>
              <a:t>en présentiel – voir avec les sites de Périgueux et Agen si cette partie peut être pilotée avec un référent localement – équipement en imprimantes 3D à prévoir le cas échéant (1 pour 3 étudiants inscrits max</a:t>
            </a:r>
            <a:r>
              <a:rPr lang="fr-FR" sz="1400" dirty="0" smtClean="0"/>
              <a:t>)</a:t>
            </a:r>
            <a:endParaRPr lang="fr-FR" sz="1800" dirty="0" smtClean="0"/>
          </a:p>
          <a:p>
            <a:pPr lvl="1"/>
            <a:r>
              <a:rPr lang="fr-FR" sz="1800" dirty="0" smtClean="0"/>
              <a:t>14</a:t>
            </a:r>
            <a:r>
              <a:rPr lang="fr-FR" sz="1800" dirty="0" smtClean="0"/>
              <a:t>h </a:t>
            </a:r>
            <a:r>
              <a:rPr lang="fr-FR" sz="1800" dirty="0" smtClean="0"/>
              <a:t>de projet 3D : projet personnel des étudiants ou défini en accord avec l’équipe pédagogique (pour répondre à un besoin du département par exemple)</a:t>
            </a:r>
          </a:p>
          <a:p>
            <a:pPr lvl="2"/>
            <a:r>
              <a:rPr lang="fr-FR" sz="1400" dirty="0" smtClean="0"/>
              <a:t>En autonomie (sur le matériel du </a:t>
            </a:r>
            <a:r>
              <a:rPr lang="fr-FR" sz="1400" dirty="0" err="1" smtClean="0"/>
              <a:t>fablab</a:t>
            </a:r>
            <a:r>
              <a:rPr lang="fr-FR" sz="1400" dirty="0" smtClean="0"/>
              <a:t> ou sur </a:t>
            </a:r>
            <a:r>
              <a:rPr lang="fr-FR" sz="1400" dirty="0" smtClean="0"/>
              <a:t>celui des </a:t>
            </a:r>
            <a:r>
              <a:rPr lang="fr-FR" sz="1400" dirty="0" smtClean="0"/>
              <a:t>sites distants)</a:t>
            </a:r>
          </a:p>
          <a:p>
            <a:pPr lvl="1"/>
            <a:endParaRPr lang="fr-FR" sz="1800" dirty="0" smtClean="0"/>
          </a:p>
          <a:p>
            <a:r>
              <a:rPr lang="fr-FR" sz="1800" dirty="0" smtClean="0"/>
              <a:t>Attention : Les </a:t>
            </a:r>
            <a:r>
              <a:rPr lang="fr-FR" sz="1800" dirty="0" smtClean="0"/>
              <a:t>14h </a:t>
            </a:r>
            <a:r>
              <a:rPr lang="fr-FR" sz="1800" dirty="0" smtClean="0"/>
              <a:t>de projet 3D ne tiennent pas compte du temps de l’impression </a:t>
            </a:r>
            <a:r>
              <a:rPr lang="fr-FR" sz="1800" dirty="0" smtClean="0"/>
              <a:t>ou de la découpe </a:t>
            </a:r>
            <a:r>
              <a:rPr lang="fr-FR" sz="1800" dirty="0" smtClean="0"/>
              <a:t>elle-même </a:t>
            </a:r>
            <a:r>
              <a:rPr lang="fr-FR" sz="1800" dirty="0" smtClean="0"/>
              <a:t>(impossible à définir à l’avance – dépend du projet)</a:t>
            </a:r>
          </a:p>
        </p:txBody>
      </p:sp>
    </p:spTree>
    <p:extLst>
      <p:ext uri="{BB962C8B-B14F-4D97-AF65-F5344CB8AC3E}">
        <p14:creationId xmlns:p14="http://schemas.microsoft.com/office/powerpoint/2010/main" val="214148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Modalités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97152"/>
          </a:xfrm>
        </p:spPr>
        <p:txBody>
          <a:bodyPr>
            <a:normAutofit fontScale="85000" lnSpcReduction="10000"/>
          </a:bodyPr>
          <a:lstStyle/>
          <a:p>
            <a:r>
              <a:rPr lang="fr-FR" sz="2400" dirty="0" smtClean="0"/>
              <a:t>Accessible à tout étudiant, quelle que soit son année de BUT</a:t>
            </a:r>
          </a:p>
          <a:p>
            <a:r>
              <a:rPr lang="fr-FR" sz="2400" dirty="0" smtClean="0"/>
              <a:t>Aucun </a:t>
            </a:r>
            <a:r>
              <a:rPr lang="fr-FR" sz="2400" dirty="0" err="1" smtClean="0"/>
              <a:t>pré-requis</a:t>
            </a:r>
            <a:endParaRPr lang="fr-FR" sz="2400" dirty="0" smtClean="0"/>
          </a:p>
          <a:p>
            <a:endParaRPr lang="fr-FR" sz="2400" dirty="0"/>
          </a:p>
          <a:p>
            <a:r>
              <a:rPr lang="fr-FR" sz="2400" b="1" dirty="0" smtClean="0">
                <a:solidFill>
                  <a:srgbClr val="FF0000"/>
                </a:solidFill>
              </a:rPr>
              <a:t>Nombre de place limité à 20 participants</a:t>
            </a:r>
            <a:endParaRPr lang="fr-FR" sz="2400" b="1" dirty="0">
              <a:solidFill>
                <a:srgbClr val="FF0000"/>
              </a:solidFill>
            </a:endParaRPr>
          </a:p>
          <a:p>
            <a:endParaRPr lang="fr-FR" sz="2400" dirty="0" smtClean="0"/>
          </a:p>
          <a:p>
            <a:r>
              <a:rPr lang="fr-FR" sz="2400" b="1" dirty="0" smtClean="0"/>
              <a:t>Rythme:</a:t>
            </a:r>
            <a:r>
              <a:rPr lang="fr-FR" sz="2400" dirty="0" smtClean="0"/>
              <a:t> le jeudi après-midi, de 14h à 16h (en présentiel et/ou </a:t>
            </a:r>
            <a:r>
              <a:rPr lang="fr-FR" sz="2400" dirty="0" err="1" smtClean="0"/>
              <a:t>distanciel</a:t>
            </a:r>
            <a:r>
              <a:rPr lang="fr-FR" sz="2400" dirty="0" smtClean="0"/>
              <a:t> si des étudiants des sites de Périgueux ou Agen souhaitent s’inscrire)</a:t>
            </a:r>
          </a:p>
          <a:p>
            <a:pPr lvl="1"/>
            <a:r>
              <a:rPr lang="fr-FR" sz="2000" dirty="0" smtClean="0"/>
              <a:t>Semaine 39 : 29 septembre</a:t>
            </a:r>
          </a:p>
          <a:p>
            <a:pPr lvl="1"/>
            <a:r>
              <a:rPr lang="fr-FR" sz="2000" dirty="0" smtClean="0"/>
              <a:t>Semaine 40 : 6 octobre</a:t>
            </a:r>
          </a:p>
          <a:p>
            <a:pPr lvl="1"/>
            <a:r>
              <a:rPr lang="fr-FR" sz="2000" dirty="0" smtClean="0"/>
              <a:t>Semaine 41 : 13 octobre</a:t>
            </a:r>
          </a:p>
          <a:p>
            <a:pPr lvl="1"/>
            <a:r>
              <a:rPr lang="fr-FR" sz="2000" dirty="0" smtClean="0"/>
              <a:t>Semaine 42 : 20 octobre</a:t>
            </a:r>
          </a:p>
          <a:p>
            <a:pPr lvl="1"/>
            <a:r>
              <a:rPr lang="fr-FR" sz="2000" dirty="0" smtClean="0"/>
              <a:t>Semaine 45 : 10 novembre</a:t>
            </a:r>
          </a:p>
          <a:p>
            <a:pPr lvl="1"/>
            <a:r>
              <a:rPr lang="fr-FR" sz="2000" dirty="0" smtClean="0"/>
              <a:t>Semaine 46 : 17 novembre</a:t>
            </a:r>
          </a:p>
          <a:p>
            <a:pPr lvl="1"/>
            <a:r>
              <a:rPr lang="fr-FR" sz="2000" dirty="0" smtClean="0"/>
              <a:t>Semaine 47 : 24 novembre</a:t>
            </a:r>
          </a:p>
          <a:p>
            <a:endParaRPr lang="fr-FR" sz="2000" dirty="0" smtClean="0"/>
          </a:p>
          <a:p>
            <a:r>
              <a:rPr lang="fr-FR" sz="2000" u="sng" dirty="0" smtClean="0"/>
              <a:t>Remise du projet le 12 d</a:t>
            </a:r>
            <a:r>
              <a:rPr lang="fr-FR" sz="2000" u="sng" dirty="0" smtClean="0"/>
              <a:t>écembre</a:t>
            </a:r>
            <a:endParaRPr lang="fr-FR" sz="2000" dirty="0" smtClean="0"/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44338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Critères d’évaluation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069160"/>
          </a:xfrm>
        </p:spPr>
        <p:txBody>
          <a:bodyPr>
            <a:normAutofit/>
          </a:bodyPr>
          <a:lstStyle/>
          <a:p>
            <a:r>
              <a:rPr lang="fr-FR" dirty="0" smtClean="0"/>
              <a:t>Robustesse et fonctionnement de la pièce </a:t>
            </a:r>
            <a:r>
              <a:rPr lang="fr-FR" dirty="0" smtClean="0"/>
              <a:t>fabriquée à </a:t>
            </a:r>
            <a:r>
              <a:rPr lang="fr-FR" dirty="0" smtClean="0"/>
              <a:t>l’issue du Projet 3D</a:t>
            </a:r>
          </a:p>
          <a:p>
            <a:r>
              <a:rPr lang="fr-FR" dirty="0" smtClean="0"/>
              <a:t>Fichier 3D (format, dimensions, etc.) ayant servi de source pour </a:t>
            </a:r>
            <a:r>
              <a:rPr lang="fr-FR" dirty="0" smtClean="0"/>
              <a:t>la fabrication</a:t>
            </a:r>
            <a:endParaRPr lang="fr-FR" dirty="0" smtClean="0"/>
          </a:p>
          <a:p>
            <a:r>
              <a:rPr lang="fr-FR" dirty="0" smtClean="0"/>
              <a:t>Qualité de la documentation sur le wiki </a:t>
            </a:r>
            <a:r>
              <a:rPr lang="fr-FR" dirty="0" smtClean="0"/>
              <a:t>(pertinence du vocabulaire utilisé, clarté </a:t>
            </a:r>
            <a:r>
              <a:rPr lang="fr-FR" dirty="0" smtClean="0"/>
              <a:t>du processus décrit, pertinence des </a:t>
            </a:r>
            <a:r>
              <a:rPr lang="fr-FR" dirty="0" smtClean="0"/>
              <a:t>images/illustrations/schémas…)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604401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423</Words>
  <Application>Microsoft Office PowerPoint</Application>
  <PresentationFormat>Affichage à l'écran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Tous Makers! Introduction à la conception 3D et à la fabrication numérique</vt:lpstr>
      <vt:lpstr>Objectif</vt:lpstr>
      <vt:lpstr>Contenu</vt:lpstr>
      <vt:lpstr>Modalités</vt:lpstr>
      <vt:lpstr>Critères d’évaluation</vt:lpstr>
    </vt:vector>
  </TitlesOfParts>
  <Company>Université Bordeaux 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Saé transverse « Tous makers! »</dc:title>
  <dc:creator>STANDARD</dc:creator>
  <cp:lastModifiedBy>STANDARD</cp:lastModifiedBy>
  <cp:revision>19</cp:revision>
  <dcterms:created xsi:type="dcterms:W3CDTF">2022-01-13T11:25:46Z</dcterms:created>
  <dcterms:modified xsi:type="dcterms:W3CDTF">2022-07-20T15:26:44Z</dcterms:modified>
</cp:coreProperties>
</file>